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429" r:id="rId2"/>
    <p:sldId id="463" r:id="rId3"/>
    <p:sldId id="3419" r:id="rId4"/>
    <p:sldId id="3449" r:id="rId5"/>
    <p:sldId id="3456" r:id="rId6"/>
    <p:sldId id="3459" r:id="rId7"/>
    <p:sldId id="3460" r:id="rId8"/>
    <p:sldId id="3463" r:id="rId9"/>
    <p:sldId id="3461" r:id="rId10"/>
    <p:sldId id="3440" r:id="rId11"/>
    <p:sldId id="3430" r:id="rId12"/>
    <p:sldId id="3445" r:id="rId13"/>
    <p:sldId id="3436" r:id="rId14"/>
    <p:sldId id="3435" r:id="rId15"/>
    <p:sldId id="3451" r:id="rId16"/>
    <p:sldId id="3452" r:id="rId17"/>
    <p:sldId id="3454" r:id="rId18"/>
    <p:sldId id="3444" r:id="rId19"/>
    <p:sldId id="3446" r:id="rId20"/>
    <p:sldId id="3448" r:id="rId21"/>
    <p:sldId id="3457" r:id="rId22"/>
    <p:sldId id="3458" r:id="rId23"/>
    <p:sldId id="3464" r:id="rId24"/>
    <p:sldId id="3431" r:id="rId25"/>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1"/>
    <p:restoredTop sz="94674"/>
  </p:normalViewPr>
  <p:slideViewPr>
    <p:cSldViewPr snapToGrid="0" snapToObjects="1">
      <p:cViewPr>
        <p:scale>
          <a:sx n="100" d="100"/>
          <a:sy n="100" d="100"/>
        </p:scale>
        <p:origin x="3552" y="1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05DB8-5051-6240-B959-BFECA33FCE67}" type="datetimeFigureOut">
              <a:t>13/04/2024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3AF3D-F7D5-8840-922B-7763850EC0B7}" type="slidenum">
              <a:t>‹#›</a:t>
            </a:fld>
            <a:endParaRPr lang="en-VN"/>
          </a:p>
        </p:txBody>
      </p:sp>
    </p:spTree>
    <p:extLst>
      <p:ext uri="{BB962C8B-B14F-4D97-AF65-F5344CB8AC3E}">
        <p14:creationId xmlns:p14="http://schemas.microsoft.com/office/powerpoint/2010/main" val="403688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https://unsplash.com/photos/fNmUtZQwErM</a:t>
            </a:r>
          </a:p>
          <a:p>
            <a:r>
              <a:rPr lang="en-US" dirty="0"/>
              <a:t>https://unsplash.com/photos/-2vD8lIhdnw</a:t>
            </a:r>
            <a:br>
              <a:rPr lang="en-US" dirty="0"/>
            </a:br>
            <a:r>
              <a:rPr lang="en-US" dirty="0"/>
              <a:t>https://unsplash.com/photos/vvsGsK5-RLo</a:t>
            </a:r>
          </a:p>
        </p:txBody>
      </p:sp>
      <p:sp>
        <p:nvSpPr>
          <p:cNvPr id="4" name="Slide Number Placeholder 3"/>
          <p:cNvSpPr>
            <a:spLocks noGrp="1"/>
          </p:cNvSpPr>
          <p:nvPr>
            <p:ph type="sldNum" sz="quarter" idx="5"/>
          </p:nvPr>
        </p:nvSpPr>
        <p:spPr/>
        <p:txBody>
          <a:bodyPr/>
          <a:lstStyle/>
          <a:p>
            <a:fld id="{4F22E1E8-19DD-9846-964E-7494B0E7F513}" type="slidenum">
              <a:rPr lang="en-US" smtClean="0"/>
              <a:t>2</a:t>
            </a:fld>
            <a:endParaRPr lang="en-US"/>
          </a:p>
        </p:txBody>
      </p:sp>
    </p:spTree>
    <p:extLst>
      <p:ext uri="{BB962C8B-B14F-4D97-AF65-F5344CB8AC3E}">
        <p14:creationId xmlns:p14="http://schemas.microsoft.com/office/powerpoint/2010/main" val="365343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8E73AF3D-F7D5-8840-922B-7763850EC0B7}" type="slidenum">
              <a:rPr lang="en-VN" smtClean="0"/>
              <a:t>22</a:t>
            </a:fld>
            <a:endParaRPr lang="en-VN"/>
          </a:p>
        </p:txBody>
      </p:sp>
    </p:spTree>
    <p:extLst>
      <p:ext uri="{BB962C8B-B14F-4D97-AF65-F5344CB8AC3E}">
        <p14:creationId xmlns:p14="http://schemas.microsoft.com/office/powerpoint/2010/main" val="3142721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404C-886E-7246-AFA4-1F6B185D7C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3002AF0E-DF8D-3042-8D66-2D8BD8FE54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0A325310-1093-4F44-9BDD-5357EED8CA4F}"/>
              </a:ext>
            </a:extLst>
          </p:cNvPr>
          <p:cNvSpPr>
            <a:spLocks noGrp="1"/>
          </p:cNvSpPr>
          <p:nvPr>
            <p:ph type="dt" sz="half" idx="10"/>
          </p:nvPr>
        </p:nvSpPr>
        <p:spPr/>
        <p:txBody>
          <a:bodyPr/>
          <a:lstStyle/>
          <a:p>
            <a:fld id="{2EA6E0F7-43EC-904A-97E2-11DABF7562E1}" type="datetimeFigureOut">
              <a:t>13/04/2024</a:t>
            </a:fld>
            <a:endParaRPr lang="en-VN"/>
          </a:p>
        </p:txBody>
      </p:sp>
      <p:sp>
        <p:nvSpPr>
          <p:cNvPr id="5" name="Footer Placeholder 4">
            <a:extLst>
              <a:ext uri="{FF2B5EF4-FFF2-40B4-BE49-F238E27FC236}">
                <a16:creationId xmlns:a16="http://schemas.microsoft.com/office/drawing/2014/main" id="{6AAD3FAB-36D6-6244-8BD9-06E7C2E0A64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DA2CB44F-F814-2449-8BEE-ABF99843673D}"/>
              </a:ext>
            </a:extLst>
          </p:cNvPr>
          <p:cNvSpPr>
            <a:spLocks noGrp="1"/>
          </p:cNvSpPr>
          <p:nvPr>
            <p:ph type="sldNum" sz="quarter" idx="12"/>
          </p:nvPr>
        </p:nvSpPr>
        <p:spPr/>
        <p:txBody>
          <a:bodyPr/>
          <a:lstStyle/>
          <a:p>
            <a:fld id="{4D4FAFAD-2C0B-BC4B-8982-FFC8C710790C}" type="slidenum">
              <a:t>‹#›</a:t>
            </a:fld>
            <a:endParaRPr lang="en-VN"/>
          </a:p>
        </p:txBody>
      </p:sp>
    </p:spTree>
    <p:extLst>
      <p:ext uri="{BB962C8B-B14F-4D97-AF65-F5344CB8AC3E}">
        <p14:creationId xmlns:p14="http://schemas.microsoft.com/office/powerpoint/2010/main" val="403690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E413-62EF-0A4C-87E0-91098311CCE5}"/>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F936B6BE-1ED4-2644-9B65-CDD627DAAD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0FFD49C7-CDC7-0E49-8D0F-1AD8255286CC}"/>
              </a:ext>
            </a:extLst>
          </p:cNvPr>
          <p:cNvSpPr>
            <a:spLocks noGrp="1"/>
          </p:cNvSpPr>
          <p:nvPr>
            <p:ph type="dt" sz="half" idx="10"/>
          </p:nvPr>
        </p:nvSpPr>
        <p:spPr/>
        <p:txBody>
          <a:bodyPr/>
          <a:lstStyle/>
          <a:p>
            <a:fld id="{2EA6E0F7-43EC-904A-97E2-11DABF7562E1}" type="datetimeFigureOut">
              <a:t>13/04/2024</a:t>
            </a:fld>
            <a:endParaRPr lang="en-VN"/>
          </a:p>
        </p:txBody>
      </p:sp>
      <p:sp>
        <p:nvSpPr>
          <p:cNvPr id="5" name="Footer Placeholder 4">
            <a:extLst>
              <a:ext uri="{FF2B5EF4-FFF2-40B4-BE49-F238E27FC236}">
                <a16:creationId xmlns:a16="http://schemas.microsoft.com/office/drawing/2014/main" id="{CF0B929C-0FE3-4148-A7E1-EAC4C91C9A91}"/>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180D789F-68FC-A845-B04F-B184A11D1FC5}"/>
              </a:ext>
            </a:extLst>
          </p:cNvPr>
          <p:cNvSpPr>
            <a:spLocks noGrp="1"/>
          </p:cNvSpPr>
          <p:nvPr>
            <p:ph type="sldNum" sz="quarter" idx="12"/>
          </p:nvPr>
        </p:nvSpPr>
        <p:spPr/>
        <p:txBody>
          <a:bodyPr/>
          <a:lstStyle/>
          <a:p>
            <a:fld id="{4D4FAFAD-2C0B-BC4B-8982-FFC8C710790C}" type="slidenum">
              <a:t>‹#›</a:t>
            </a:fld>
            <a:endParaRPr lang="en-VN"/>
          </a:p>
        </p:txBody>
      </p:sp>
    </p:spTree>
    <p:extLst>
      <p:ext uri="{BB962C8B-B14F-4D97-AF65-F5344CB8AC3E}">
        <p14:creationId xmlns:p14="http://schemas.microsoft.com/office/powerpoint/2010/main" val="255298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76A904-685F-0649-97B5-9C2694680F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6521FE9A-5DD2-DC4F-8742-B8DE505485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1C972A8-F107-8041-A9D8-B83B1CD99E4B}"/>
              </a:ext>
            </a:extLst>
          </p:cNvPr>
          <p:cNvSpPr>
            <a:spLocks noGrp="1"/>
          </p:cNvSpPr>
          <p:nvPr>
            <p:ph type="dt" sz="half" idx="10"/>
          </p:nvPr>
        </p:nvSpPr>
        <p:spPr/>
        <p:txBody>
          <a:bodyPr/>
          <a:lstStyle/>
          <a:p>
            <a:fld id="{2EA6E0F7-43EC-904A-97E2-11DABF7562E1}" type="datetimeFigureOut">
              <a:t>13/04/2024</a:t>
            </a:fld>
            <a:endParaRPr lang="en-VN"/>
          </a:p>
        </p:txBody>
      </p:sp>
      <p:sp>
        <p:nvSpPr>
          <p:cNvPr id="5" name="Footer Placeholder 4">
            <a:extLst>
              <a:ext uri="{FF2B5EF4-FFF2-40B4-BE49-F238E27FC236}">
                <a16:creationId xmlns:a16="http://schemas.microsoft.com/office/drawing/2014/main" id="{50405914-B79C-B34C-8DD7-4F7E8C8373C0}"/>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A39815C3-06C0-FF43-B000-71C9FEB4906E}"/>
              </a:ext>
            </a:extLst>
          </p:cNvPr>
          <p:cNvSpPr>
            <a:spLocks noGrp="1"/>
          </p:cNvSpPr>
          <p:nvPr>
            <p:ph type="sldNum" sz="quarter" idx="12"/>
          </p:nvPr>
        </p:nvSpPr>
        <p:spPr/>
        <p:txBody>
          <a:bodyPr/>
          <a:lstStyle/>
          <a:p>
            <a:fld id="{4D4FAFAD-2C0B-BC4B-8982-FFC8C710790C}" type="slidenum">
              <a:t>‹#›</a:t>
            </a:fld>
            <a:endParaRPr lang="en-VN"/>
          </a:p>
        </p:txBody>
      </p:sp>
    </p:spTree>
    <p:extLst>
      <p:ext uri="{BB962C8B-B14F-4D97-AF65-F5344CB8AC3E}">
        <p14:creationId xmlns:p14="http://schemas.microsoft.com/office/powerpoint/2010/main" val="1838355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0_Full Blank">
    <p:bg>
      <p:bgPr>
        <a:solidFill>
          <a:srgbClr val="0096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131E6-E6A0-43BE-9EB8-C939508B47F8}"/>
              </a:ext>
            </a:extLst>
          </p:cNvPr>
          <p:cNvSpPr/>
          <p:nvPr userDrawn="1"/>
        </p:nvSpPr>
        <p:spPr>
          <a:xfrm>
            <a:off x="0" y="-981"/>
            <a:ext cx="12192000" cy="6867857"/>
          </a:xfrm>
          <a:prstGeom prst="rect">
            <a:avLst/>
          </a:prstGeom>
          <a:solidFill>
            <a:schemeClr val="accent1">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icture Placeholder 37">
            <a:extLst>
              <a:ext uri="{FF2B5EF4-FFF2-40B4-BE49-F238E27FC236}">
                <a16:creationId xmlns:a16="http://schemas.microsoft.com/office/drawing/2014/main" id="{E3DFDC4D-8E32-4036-AC1D-B23E11F0F538}"/>
              </a:ext>
            </a:extLst>
          </p:cNvPr>
          <p:cNvSpPr>
            <a:spLocks noGrp="1"/>
          </p:cNvSpPr>
          <p:nvPr>
            <p:ph type="pic" sz="quarter" idx="11"/>
          </p:nvPr>
        </p:nvSpPr>
        <p:spPr>
          <a:xfrm>
            <a:off x="4149304" y="1443882"/>
            <a:ext cx="1399167" cy="1564773"/>
          </a:xfrm>
          <a:custGeom>
            <a:avLst/>
            <a:gdLst>
              <a:gd name="connsiteX0" fmla="*/ 700801 w 1399167"/>
              <a:gd name="connsiteY0" fmla="*/ 0 h 1564773"/>
              <a:gd name="connsiteX1" fmla="*/ 772626 w 1399167"/>
              <a:gd name="connsiteY1" fmla="*/ 17026 h 1564773"/>
              <a:gd name="connsiteX2" fmla="*/ 1327748 w 1399167"/>
              <a:gd name="connsiteY2" fmla="*/ 334846 h 1564773"/>
              <a:gd name="connsiteX3" fmla="*/ 1399167 w 1399167"/>
              <a:gd name="connsiteY3" fmla="*/ 461325 h 1564773"/>
              <a:gd name="connsiteX4" fmla="*/ 1399167 w 1399167"/>
              <a:gd name="connsiteY4" fmla="*/ 1100206 h 1564773"/>
              <a:gd name="connsiteX5" fmla="*/ 1327748 w 1399167"/>
              <a:gd name="connsiteY5" fmla="*/ 1226686 h 1564773"/>
              <a:gd name="connsiteX6" fmla="*/ 772626 w 1399167"/>
              <a:gd name="connsiteY6" fmla="*/ 1547748 h 1564773"/>
              <a:gd name="connsiteX7" fmla="*/ 626541 w 1399167"/>
              <a:gd name="connsiteY7" fmla="*/ 1547748 h 1564773"/>
              <a:gd name="connsiteX8" fmla="*/ 74666 w 1399167"/>
              <a:gd name="connsiteY8" fmla="*/ 1226686 h 1564773"/>
              <a:gd name="connsiteX9" fmla="*/ 0 w 1399167"/>
              <a:gd name="connsiteY9" fmla="*/ 1100206 h 1564773"/>
              <a:gd name="connsiteX10" fmla="*/ 0 w 1399167"/>
              <a:gd name="connsiteY10" fmla="*/ 461325 h 1564773"/>
              <a:gd name="connsiteX11" fmla="*/ 74666 w 1399167"/>
              <a:gd name="connsiteY11" fmla="*/ 334846 h 1564773"/>
              <a:gd name="connsiteX12" fmla="*/ 626541 w 1399167"/>
              <a:gd name="connsiteY12" fmla="*/ 17026 h 1564773"/>
              <a:gd name="connsiteX13" fmla="*/ 700801 w 1399167"/>
              <a:gd name="connsiteY13" fmla="*/ 0 h 156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9167" h="1564773">
                <a:moveTo>
                  <a:pt x="700801" y="0"/>
                </a:moveTo>
                <a:cubicBezTo>
                  <a:pt x="727178" y="0"/>
                  <a:pt x="753148" y="5676"/>
                  <a:pt x="772626" y="17026"/>
                </a:cubicBezTo>
                <a:cubicBezTo>
                  <a:pt x="1327748" y="334846"/>
                  <a:pt x="1327748" y="334846"/>
                  <a:pt x="1327748" y="334846"/>
                </a:cubicBezTo>
                <a:cubicBezTo>
                  <a:pt x="1366704" y="357547"/>
                  <a:pt x="1399167" y="415922"/>
                  <a:pt x="1399167" y="461325"/>
                </a:cubicBezTo>
                <a:cubicBezTo>
                  <a:pt x="1399167" y="1100206"/>
                  <a:pt x="1399167" y="1100206"/>
                  <a:pt x="1399167" y="1100206"/>
                </a:cubicBezTo>
                <a:cubicBezTo>
                  <a:pt x="1399167" y="1148852"/>
                  <a:pt x="1366704" y="1203984"/>
                  <a:pt x="1327748" y="1226686"/>
                </a:cubicBezTo>
                <a:cubicBezTo>
                  <a:pt x="772626" y="1547748"/>
                  <a:pt x="772626" y="1547748"/>
                  <a:pt x="772626" y="1547748"/>
                </a:cubicBezTo>
                <a:cubicBezTo>
                  <a:pt x="733670" y="1570449"/>
                  <a:pt x="668744" y="1570449"/>
                  <a:pt x="626541" y="1547748"/>
                </a:cubicBezTo>
                <a:cubicBezTo>
                  <a:pt x="74666" y="1226686"/>
                  <a:pt x="74666" y="1226686"/>
                  <a:pt x="74666" y="1226686"/>
                </a:cubicBezTo>
                <a:cubicBezTo>
                  <a:pt x="32463" y="1203984"/>
                  <a:pt x="0" y="1148852"/>
                  <a:pt x="0" y="1100206"/>
                </a:cubicBezTo>
                <a:lnTo>
                  <a:pt x="0" y="461325"/>
                </a:lnTo>
                <a:cubicBezTo>
                  <a:pt x="0" y="415922"/>
                  <a:pt x="32463" y="357547"/>
                  <a:pt x="74666" y="334846"/>
                </a:cubicBezTo>
                <a:cubicBezTo>
                  <a:pt x="626541" y="17026"/>
                  <a:pt x="626541" y="17026"/>
                  <a:pt x="626541" y="17026"/>
                </a:cubicBezTo>
                <a:cubicBezTo>
                  <a:pt x="647643" y="5676"/>
                  <a:pt x="674425" y="0"/>
                  <a:pt x="700801" y="0"/>
                </a:cubicBezTo>
                <a:close/>
              </a:path>
            </a:pathLst>
          </a:custGeom>
        </p:spPr>
        <p:txBody>
          <a:bodyPr wrap="square">
            <a:noAutofit/>
          </a:bodyPr>
          <a:lstStyle/>
          <a:p>
            <a:endParaRPr lang="en-US" dirty="0"/>
          </a:p>
        </p:txBody>
      </p:sp>
      <p:sp>
        <p:nvSpPr>
          <p:cNvPr id="39" name="Picture Placeholder 38">
            <a:extLst>
              <a:ext uri="{FF2B5EF4-FFF2-40B4-BE49-F238E27FC236}">
                <a16:creationId xmlns:a16="http://schemas.microsoft.com/office/drawing/2014/main" id="{7F65C67F-0B33-4B72-BC82-25CA18FED36F}"/>
              </a:ext>
            </a:extLst>
          </p:cNvPr>
          <p:cNvSpPr>
            <a:spLocks noGrp="1"/>
          </p:cNvSpPr>
          <p:nvPr>
            <p:ph type="pic" sz="quarter" idx="10"/>
          </p:nvPr>
        </p:nvSpPr>
        <p:spPr>
          <a:xfrm>
            <a:off x="942135" y="3346174"/>
            <a:ext cx="752407" cy="841303"/>
          </a:xfrm>
          <a:custGeom>
            <a:avLst/>
            <a:gdLst>
              <a:gd name="connsiteX0" fmla="*/ 377557 w 752407"/>
              <a:gd name="connsiteY0" fmla="*/ 0 h 841303"/>
              <a:gd name="connsiteX1" fmla="*/ 416801 w 752407"/>
              <a:gd name="connsiteY1" fmla="*/ 10153 h 841303"/>
              <a:gd name="connsiteX2" fmla="*/ 711810 w 752407"/>
              <a:gd name="connsiteY2" fmla="*/ 180715 h 841303"/>
              <a:gd name="connsiteX3" fmla="*/ 752407 w 752407"/>
              <a:gd name="connsiteY3" fmla="*/ 248398 h 841303"/>
              <a:gd name="connsiteX4" fmla="*/ 752407 w 752407"/>
              <a:gd name="connsiteY4" fmla="*/ 592229 h 841303"/>
              <a:gd name="connsiteX5" fmla="*/ 711810 w 752407"/>
              <a:gd name="connsiteY5" fmla="*/ 659913 h 841303"/>
              <a:gd name="connsiteX6" fmla="*/ 416801 w 752407"/>
              <a:gd name="connsiteY6" fmla="*/ 833182 h 841303"/>
              <a:gd name="connsiteX7" fmla="*/ 338313 w 752407"/>
              <a:gd name="connsiteY7" fmla="*/ 833182 h 841303"/>
              <a:gd name="connsiteX8" fmla="*/ 40598 w 752407"/>
              <a:gd name="connsiteY8" fmla="*/ 659913 h 841303"/>
              <a:gd name="connsiteX9" fmla="*/ 0 w 752407"/>
              <a:gd name="connsiteY9" fmla="*/ 592229 h 841303"/>
              <a:gd name="connsiteX10" fmla="*/ 0 w 752407"/>
              <a:gd name="connsiteY10" fmla="*/ 248398 h 841303"/>
              <a:gd name="connsiteX11" fmla="*/ 40598 w 752407"/>
              <a:gd name="connsiteY11" fmla="*/ 180715 h 841303"/>
              <a:gd name="connsiteX12" fmla="*/ 338313 w 752407"/>
              <a:gd name="connsiteY12" fmla="*/ 10153 h 841303"/>
              <a:gd name="connsiteX13" fmla="*/ 377557 w 752407"/>
              <a:gd name="connsiteY13" fmla="*/ 0 h 84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407" h="841303">
                <a:moveTo>
                  <a:pt x="377557" y="0"/>
                </a:moveTo>
                <a:cubicBezTo>
                  <a:pt x="391766" y="0"/>
                  <a:pt x="405975" y="3385"/>
                  <a:pt x="416801" y="10153"/>
                </a:cubicBezTo>
                <a:cubicBezTo>
                  <a:pt x="711810" y="180715"/>
                  <a:pt x="711810" y="180715"/>
                  <a:pt x="711810" y="180715"/>
                </a:cubicBezTo>
                <a:cubicBezTo>
                  <a:pt x="733462" y="194251"/>
                  <a:pt x="752407" y="224032"/>
                  <a:pt x="752407" y="248398"/>
                </a:cubicBezTo>
                <a:cubicBezTo>
                  <a:pt x="752407" y="592229"/>
                  <a:pt x="752407" y="592229"/>
                  <a:pt x="752407" y="592229"/>
                </a:cubicBezTo>
                <a:cubicBezTo>
                  <a:pt x="752407" y="616595"/>
                  <a:pt x="733462" y="649083"/>
                  <a:pt x="711810" y="659913"/>
                </a:cubicBezTo>
                <a:cubicBezTo>
                  <a:pt x="416801" y="833182"/>
                  <a:pt x="416801" y="833182"/>
                  <a:pt x="416801" y="833182"/>
                </a:cubicBezTo>
                <a:cubicBezTo>
                  <a:pt x="395149" y="844011"/>
                  <a:pt x="359965" y="844011"/>
                  <a:pt x="338313" y="833182"/>
                </a:cubicBezTo>
                <a:cubicBezTo>
                  <a:pt x="40598" y="659913"/>
                  <a:pt x="40598" y="659913"/>
                  <a:pt x="40598" y="659913"/>
                </a:cubicBezTo>
                <a:cubicBezTo>
                  <a:pt x="18946" y="649083"/>
                  <a:pt x="0" y="616595"/>
                  <a:pt x="0" y="592229"/>
                </a:cubicBezTo>
                <a:lnTo>
                  <a:pt x="0" y="248398"/>
                </a:lnTo>
                <a:cubicBezTo>
                  <a:pt x="0" y="224032"/>
                  <a:pt x="18946" y="194251"/>
                  <a:pt x="40598" y="180715"/>
                </a:cubicBezTo>
                <a:cubicBezTo>
                  <a:pt x="338313" y="10153"/>
                  <a:pt x="338313" y="10153"/>
                  <a:pt x="338313" y="10153"/>
                </a:cubicBezTo>
                <a:cubicBezTo>
                  <a:pt x="349139" y="3385"/>
                  <a:pt x="363348" y="0"/>
                  <a:pt x="377557" y="0"/>
                </a:cubicBezTo>
                <a:close/>
              </a:path>
            </a:pathLst>
          </a:custGeom>
        </p:spPr>
        <p:txBody>
          <a:bodyPr wrap="square">
            <a:noAutofit/>
          </a:bodyPr>
          <a:lstStyle/>
          <a:p>
            <a:endParaRPr lang="en-US" dirty="0"/>
          </a:p>
        </p:txBody>
      </p:sp>
      <p:sp>
        <p:nvSpPr>
          <p:cNvPr id="42" name="Picture Placeholder 41">
            <a:extLst>
              <a:ext uri="{FF2B5EF4-FFF2-40B4-BE49-F238E27FC236}">
                <a16:creationId xmlns:a16="http://schemas.microsoft.com/office/drawing/2014/main" id="{2FC904F2-D4B1-4BEF-A96A-E505F6241C86}"/>
              </a:ext>
            </a:extLst>
          </p:cNvPr>
          <p:cNvSpPr>
            <a:spLocks noGrp="1"/>
          </p:cNvSpPr>
          <p:nvPr>
            <p:ph type="pic" sz="quarter" idx="12"/>
          </p:nvPr>
        </p:nvSpPr>
        <p:spPr>
          <a:xfrm>
            <a:off x="2117174" y="2548677"/>
            <a:ext cx="2844605" cy="3181350"/>
          </a:xfrm>
          <a:custGeom>
            <a:avLst/>
            <a:gdLst>
              <a:gd name="connsiteX0" fmla="*/ 1423495 w 2844605"/>
              <a:gd name="connsiteY0" fmla="*/ 0 h 3181350"/>
              <a:gd name="connsiteX1" fmla="*/ 1576097 w 2844605"/>
              <a:gd name="connsiteY1" fmla="*/ 35746 h 3181350"/>
              <a:gd name="connsiteX2" fmla="*/ 2694387 w 2844605"/>
              <a:gd name="connsiteY2" fmla="*/ 681548 h 3181350"/>
              <a:gd name="connsiteX3" fmla="*/ 2844605 w 2844605"/>
              <a:gd name="connsiteY3" fmla="*/ 943682 h 3181350"/>
              <a:gd name="connsiteX4" fmla="*/ 2844605 w 2844605"/>
              <a:gd name="connsiteY4" fmla="*/ 2235286 h 3181350"/>
              <a:gd name="connsiteX5" fmla="*/ 2694387 w 2844605"/>
              <a:gd name="connsiteY5" fmla="*/ 2499802 h 3181350"/>
              <a:gd name="connsiteX6" fmla="*/ 1576097 w 2844605"/>
              <a:gd name="connsiteY6" fmla="*/ 3143222 h 3181350"/>
              <a:gd name="connsiteX7" fmla="*/ 1423495 w 2844605"/>
              <a:gd name="connsiteY7" fmla="*/ 3181350 h 3181350"/>
              <a:gd name="connsiteX8" fmla="*/ 1270892 w 2844605"/>
              <a:gd name="connsiteY8" fmla="*/ 3143222 h 3181350"/>
              <a:gd name="connsiteX9" fmla="*/ 152603 w 2844605"/>
              <a:gd name="connsiteY9" fmla="*/ 2499802 h 3181350"/>
              <a:gd name="connsiteX10" fmla="*/ 0 w 2844605"/>
              <a:gd name="connsiteY10" fmla="*/ 2235286 h 3181350"/>
              <a:gd name="connsiteX11" fmla="*/ 0 w 2844605"/>
              <a:gd name="connsiteY11" fmla="*/ 943682 h 3181350"/>
              <a:gd name="connsiteX12" fmla="*/ 152603 w 2844605"/>
              <a:gd name="connsiteY12" fmla="*/ 681548 h 3181350"/>
              <a:gd name="connsiteX13" fmla="*/ 1270892 w 2844605"/>
              <a:gd name="connsiteY13" fmla="*/ 35746 h 3181350"/>
              <a:gd name="connsiteX14" fmla="*/ 1423495 w 2844605"/>
              <a:gd name="connsiteY14" fmla="*/ 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4605" h="3181350">
                <a:moveTo>
                  <a:pt x="1423495" y="0"/>
                </a:moveTo>
                <a:cubicBezTo>
                  <a:pt x="1480721" y="0"/>
                  <a:pt x="1533178" y="11915"/>
                  <a:pt x="1576097" y="35746"/>
                </a:cubicBezTo>
                <a:cubicBezTo>
                  <a:pt x="2694387" y="681548"/>
                  <a:pt x="2694387" y="681548"/>
                  <a:pt x="2694387" y="681548"/>
                </a:cubicBezTo>
                <a:cubicBezTo>
                  <a:pt x="2777842" y="729208"/>
                  <a:pt x="2844605" y="848360"/>
                  <a:pt x="2844605" y="943682"/>
                </a:cubicBezTo>
                <a:cubicBezTo>
                  <a:pt x="2844605" y="2235286"/>
                  <a:pt x="2844605" y="2235286"/>
                  <a:pt x="2844605" y="2235286"/>
                </a:cubicBezTo>
                <a:cubicBezTo>
                  <a:pt x="2844605" y="2332990"/>
                  <a:pt x="2777842" y="2449759"/>
                  <a:pt x="2694387" y="2499802"/>
                </a:cubicBezTo>
                <a:cubicBezTo>
                  <a:pt x="1576097" y="3143222"/>
                  <a:pt x="1576097" y="3143222"/>
                  <a:pt x="1576097" y="3143222"/>
                </a:cubicBezTo>
                <a:cubicBezTo>
                  <a:pt x="1533178" y="3167052"/>
                  <a:pt x="1480721" y="3181350"/>
                  <a:pt x="1423495" y="3181350"/>
                </a:cubicBezTo>
                <a:cubicBezTo>
                  <a:pt x="1366269" y="3181350"/>
                  <a:pt x="1311427" y="3167052"/>
                  <a:pt x="1270892" y="3143222"/>
                </a:cubicBezTo>
                <a:cubicBezTo>
                  <a:pt x="152603" y="2499802"/>
                  <a:pt x="152603" y="2499802"/>
                  <a:pt x="152603" y="2499802"/>
                </a:cubicBezTo>
                <a:cubicBezTo>
                  <a:pt x="69148" y="2449759"/>
                  <a:pt x="0" y="2332990"/>
                  <a:pt x="0" y="2235286"/>
                </a:cubicBezTo>
                <a:cubicBezTo>
                  <a:pt x="0" y="943682"/>
                  <a:pt x="0" y="943682"/>
                  <a:pt x="0" y="943682"/>
                </a:cubicBezTo>
                <a:cubicBezTo>
                  <a:pt x="0" y="848360"/>
                  <a:pt x="69148" y="729208"/>
                  <a:pt x="152603" y="681548"/>
                </a:cubicBezTo>
                <a:cubicBezTo>
                  <a:pt x="1270892" y="35746"/>
                  <a:pt x="1270892" y="35746"/>
                  <a:pt x="1270892" y="35746"/>
                </a:cubicBezTo>
                <a:cubicBezTo>
                  <a:pt x="1311427" y="11915"/>
                  <a:pt x="1366269" y="0"/>
                  <a:pt x="1423495"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509738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76EA-E805-4C46-9664-EF6160FC14DA}"/>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5D457CC8-FBDE-2C4F-8F37-4D2BBBF21D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EDB6BBE0-35A7-6D49-A07B-6393E1F12841}"/>
              </a:ext>
            </a:extLst>
          </p:cNvPr>
          <p:cNvSpPr>
            <a:spLocks noGrp="1"/>
          </p:cNvSpPr>
          <p:nvPr>
            <p:ph type="dt" sz="half" idx="10"/>
          </p:nvPr>
        </p:nvSpPr>
        <p:spPr/>
        <p:txBody>
          <a:bodyPr/>
          <a:lstStyle/>
          <a:p>
            <a:fld id="{2EA6E0F7-43EC-904A-97E2-11DABF7562E1}" type="datetimeFigureOut">
              <a:t>13/04/2024</a:t>
            </a:fld>
            <a:endParaRPr lang="en-VN"/>
          </a:p>
        </p:txBody>
      </p:sp>
      <p:sp>
        <p:nvSpPr>
          <p:cNvPr id="5" name="Footer Placeholder 4">
            <a:extLst>
              <a:ext uri="{FF2B5EF4-FFF2-40B4-BE49-F238E27FC236}">
                <a16:creationId xmlns:a16="http://schemas.microsoft.com/office/drawing/2014/main" id="{250265EA-F592-C04B-A98D-6A7ED6DA3266}"/>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FB7289CC-29F8-F148-B2BB-F204BC2677E6}"/>
              </a:ext>
            </a:extLst>
          </p:cNvPr>
          <p:cNvSpPr>
            <a:spLocks noGrp="1"/>
          </p:cNvSpPr>
          <p:nvPr>
            <p:ph type="sldNum" sz="quarter" idx="12"/>
          </p:nvPr>
        </p:nvSpPr>
        <p:spPr/>
        <p:txBody>
          <a:bodyPr/>
          <a:lstStyle/>
          <a:p>
            <a:fld id="{4D4FAFAD-2C0B-BC4B-8982-FFC8C710790C}" type="slidenum">
              <a:t>‹#›</a:t>
            </a:fld>
            <a:endParaRPr lang="en-VN"/>
          </a:p>
        </p:txBody>
      </p:sp>
    </p:spTree>
    <p:extLst>
      <p:ext uri="{BB962C8B-B14F-4D97-AF65-F5344CB8AC3E}">
        <p14:creationId xmlns:p14="http://schemas.microsoft.com/office/powerpoint/2010/main" val="361048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3580-6942-0542-A9D5-CC4E86AB9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A409C96F-40B1-B142-B8FA-48C5E4E1C9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1127CB-CCCE-CF43-AEB2-7A4A598576A0}"/>
              </a:ext>
            </a:extLst>
          </p:cNvPr>
          <p:cNvSpPr>
            <a:spLocks noGrp="1"/>
          </p:cNvSpPr>
          <p:nvPr>
            <p:ph type="dt" sz="half" idx="10"/>
          </p:nvPr>
        </p:nvSpPr>
        <p:spPr/>
        <p:txBody>
          <a:bodyPr/>
          <a:lstStyle/>
          <a:p>
            <a:fld id="{2EA6E0F7-43EC-904A-97E2-11DABF7562E1}" type="datetimeFigureOut">
              <a:t>13/04/2024</a:t>
            </a:fld>
            <a:endParaRPr lang="en-VN"/>
          </a:p>
        </p:txBody>
      </p:sp>
      <p:sp>
        <p:nvSpPr>
          <p:cNvPr id="5" name="Footer Placeholder 4">
            <a:extLst>
              <a:ext uri="{FF2B5EF4-FFF2-40B4-BE49-F238E27FC236}">
                <a16:creationId xmlns:a16="http://schemas.microsoft.com/office/drawing/2014/main" id="{8A7AA9BE-E7F5-5049-B6E0-70A42DFB36C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0DBDD6DF-0B87-E041-9CCD-96BF4A9A3E59}"/>
              </a:ext>
            </a:extLst>
          </p:cNvPr>
          <p:cNvSpPr>
            <a:spLocks noGrp="1"/>
          </p:cNvSpPr>
          <p:nvPr>
            <p:ph type="sldNum" sz="quarter" idx="12"/>
          </p:nvPr>
        </p:nvSpPr>
        <p:spPr/>
        <p:txBody>
          <a:bodyPr/>
          <a:lstStyle/>
          <a:p>
            <a:fld id="{4D4FAFAD-2C0B-BC4B-8982-FFC8C710790C}" type="slidenum">
              <a:t>‹#›</a:t>
            </a:fld>
            <a:endParaRPr lang="en-VN"/>
          </a:p>
        </p:txBody>
      </p:sp>
    </p:spTree>
    <p:extLst>
      <p:ext uri="{BB962C8B-B14F-4D97-AF65-F5344CB8AC3E}">
        <p14:creationId xmlns:p14="http://schemas.microsoft.com/office/powerpoint/2010/main" val="64746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EA96A-DAD8-9947-B9F1-4F5480AECF4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B9447527-2CAB-5C4E-B4B5-CB3972681B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D1FBA198-5D78-1748-B751-DB79E31BBA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71C1C16B-FD32-CE40-85F2-6A9B5345A390}"/>
              </a:ext>
            </a:extLst>
          </p:cNvPr>
          <p:cNvSpPr>
            <a:spLocks noGrp="1"/>
          </p:cNvSpPr>
          <p:nvPr>
            <p:ph type="dt" sz="half" idx="10"/>
          </p:nvPr>
        </p:nvSpPr>
        <p:spPr/>
        <p:txBody>
          <a:bodyPr/>
          <a:lstStyle/>
          <a:p>
            <a:fld id="{2EA6E0F7-43EC-904A-97E2-11DABF7562E1}" type="datetimeFigureOut">
              <a:t>13/04/2024</a:t>
            </a:fld>
            <a:endParaRPr lang="en-VN"/>
          </a:p>
        </p:txBody>
      </p:sp>
      <p:sp>
        <p:nvSpPr>
          <p:cNvPr id="6" name="Footer Placeholder 5">
            <a:extLst>
              <a:ext uri="{FF2B5EF4-FFF2-40B4-BE49-F238E27FC236}">
                <a16:creationId xmlns:a16="http://schemas.microsoft.com/office/drawing/2014/main" id="{F1E36F16-6368-3F48-9904-E85EF774EDB9}"/>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DFBFCB49-B5FA-AF4C-985A-D45F0648052F}"/>
              </a:ext>
            </a:extLst>
          </p:cNvPr>
          <p:cNvSpPr>
            <a:spLocks noGrp="1"/>
          </p:cNvSpPr>
          <p:nvPr>
            <p:ph type="sldNum" sz="quarter" idx="12"/>
          </p:nvPr>
        </p:nvSpPr>
        <p:spPr/>
        <p:txBody>
          <a:bodyPr/>
          <a:lstStyle/>
          <a:p>
            <a:fld id="{4D4FAFAD-2C0B-BC4B-8982-FFC8C710790C}" type="slidenum">
              <a:t>‹#›</a:t>
            </a:fld>
            <a:endParaRPr lang="en-VN"/>
          </a:p>
        </p:txBody>
      </p:sp>
    </p:spTree>
    <p:extLst>
      <p:ext uri="{BB962C8B-B14F-4D97-AF65-F5344CB8AC3E}">
        <p14:creationId xmlns:p14="http://schemas.microsoft.com/office/powerpoint/2010/main" val="339057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8DE6-807E-754B-B647-E067BA9A78D0}"/>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7A1A6D5C-BD2E-D94C-A032-9F507BCEF8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04E7A1-DEB8-7341-8830-5E7E8DA706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0344DBF5-AEE9-9D46-9AD6-5987235A9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7B4176-F3CE-2145-989B-228B0526BA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3B83F09E-033C-CD40-B848-A58FB61E5490}"/>
              </a:ext>
            </a:extLst>
          </p:cNvPr>
          <p:cNvSpPr>
            <a:spLocks noGrp="1"/>
          </p:cNvSpPr>
          <p:nvPr>
            <p:ph type="dt" sz="half" idx="10"/>
          </p:nvPr>
        </p:nvSpPr>
        <p:spPr/>
        <p:txBody>
          <a:bodyPr/>
          <a:lstStyle/>
          <a:p>
            <a:fld id="{2EA6E0F7-43EC-904A-97E2-11DABF7562E1}" type="datetimeFigureOut">
              <a:t>13/04/2024</a:t>
            </a:fld>
            <a:endParaRPr lang="en-VN"/>
          </a:p>
        </p:txBody>
      </p:sp>
      <p:sp>
        <p:nvSpPr>
          <p:cNvPr id="8" name="Footer Placeholder 7">
            <a:extLst>
              <a:ext uri="{FF2B5EF4-FFF2-40B4-BE49-F238E27FC236}">
                <a16:creationId xmlns:a16="http://schemas.microsoft.com/office/drawing/2014/main" id="{5D8EB22F-73AE-CA43-844E-E36B1D7FDFE8}"/>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B3E27683-150B-7C42-9D75-32D8F1BDEB26}"/>
              </a:ext>
            </a:extLst>
          </p:cNvPr>
          <p:cNvSpPr>
            <a:spLocks noGrp="1"/>
          </p:cNvSpPr>
          <p:nvPr>
            <p:ph type="sldNum" sz="quarter" idx="12"/>
          </p:nvPr>
        </p:nvSpPr>
        <p:spPr/>
        <p:txBody>
          <a:bodyPr/>
          <a:lstStyle/>
          <a:p>
            <a:fld id="{4D4FAFAD-2C0B-BC4B-8982-FFC8C710790C}" type="slidenum">
              <a:t>‹#›</a:t>
            </a:fld>
            <a:endParaRPr lang="en-VN"/>
          </a:p>
        </p:txBody>
      </p:sp>
    </p:spTree>
    <p:extLst>
      <p:ext uri="{BB962C8B-B14F-4D97-AF65-F5344CB8AC3E}">
        <p14:creationId xmlns:p14="http://schemas.microsoft.com/office/powerpoint/2010/main" val="30801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8EF5E-314B-FE44-B9AF-E18537F3ADA5}"/>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DB72A129-2325-DF46-A731-B87DAB4A495B}"/>
              </a:ext>
            </a:extLst>
          </p:cNvPr>
          <p:cNvSpPr>
            <a:spLocks noGrp="1"/>
          </p:cNvSpPr>
          <p:nvPr>
            <p:ph type="dt" sz="half" idx="10"/>
          </p:nvPr>
        </p:nvSpPr>
        <p:spPr/>
        <p:txBody>
          <a:bodyPr/>
          <a:lstStyle/>
          <a:p>
            <a:fld id="{2EA6E0F7-43EC-904A-97E2-11DABF7562E1}" type="datetimeFigureOut">
              <a:t>13/04/2024</a:t>
            </a:fld>
            <a:endParaRPr lang="en-VN"/>
          </a:p>
        </p:txBody>
      </p:sp>
      <p:sp>
        <p:nvSpPr>
          <p:cNvPr id="4" name="Footer Placeholder 3">
            <a:extLst>
              <a:ext uri="{FF2B5EF4-FFF2-40B4-BE49-F238E27FC236}">
                <a16:creationId xmlns:a16="http://schemas.microsoft.com/office/drawing/2014/main" id="{52701FCD-FCF2-4742-805F-903A8A5F3906}"/>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D14A5529-1440-674D-8D4A-7B7C8D0E1914}"/>
              </a:ext>
            </a:extLst>
          </p:cNvPr>
          <p:cNvSpPr>
            <a:spLocks noGrp="1"/>
          </p:cNvSpPr>
          <p:nvPr>
            <p:ph type="sldNum" sz="quarter" idx="12"/>
          </p:nvPr>
        </p:nvSpPr>
        <p:spPr/>
        <p:txBody>
          <a:bodyPr/>
          <a:lstStyle/>
          <a:p>
            <a:fld id="{4D4FAFAD-2C0B-BC4B-8982-FFC8C710790C}" type="slidenum">
              <a:t>‹#›</a:t>
            </a:fld>
            <a:endParaRPr lang="en-VN"/>
          </a:p>
        </p:txBody>
      </p:sp>
    </p:spTree>
    <p:extLst>
      <p:ext uri="{BB962C8B-B14F-4D97-AF65-F5344CB8AC3E}">
        <p14:creationId xmlns:p14="http://schemas.microsoft.com/office/powerpoint/2010/main" val="2319279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ACF592-FEA7-D647-9CC4-309E86DE6ABA}"/>
              </a:ext>
            </a:extLst>
          </p:cNvPr>
          <p:cNvSpPr>
            <a:spLocks noGrp="1"/>
          </p:cNvSpPr>
          <p:nvPr>
            <p:ph type="dt" sz="half" idx="10"/>
          </p:nvPr>
        </p:nvSpPr>
        <p:spPr/>
        <p:txBody>
          <a:bodyPr/>
          <a:lstStyle/>
          <a:p>
            <a:fld id="{2EA6E0F7-43EC-904A-97E2-11DABF7562E1}" type="datetimeFigureOut">
              <a:t>13/04/2024</a:t>
            </a:fld>
            <a:endParaRPr lang="en-VN"/>
          </a:p>
        </p:txBody>
      </p:sp>
      <p:sp>
        <p:nvSpPr>
          <p:cNvPr id="3" name="Footer Placeholder 2">
            <a:extLst>
              <a:ext uri="{FF2B5EF4-FFF2-40B4-BE49-F238E27FC236}">
                <a16:creationId xmlns:a16="http://schemas.microsoft.com/office/drawing/2014/main" id="{0E8BB976-F668-8A44-B57D-33741D5C1318}"/>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1A7D5111-6C9A-6C4E-8D5B-2D13611DFA9D}"/>
              </a:ext>
            </a:extLst>
          </p:cNvPr>
          <p:cNvSpPr>
            <a:spLocks noGrp="1"/>
          </p:cNvSpPr>
          <p:nvPr>
            <p:ph type="sldNum" sz="quarter" idx="12"/>
          </p:nvPr>
        </p:nvSpPr>
        <p:spPr/>
        <p:txBody>
          <a:bodyPr/>
          <a:lstStyle/>
          <a:p>
            <a:fld id="{4D4FAFAD-2C0B-BC4B-8982-FFC8C710790C}" type="slidenum">
              <a:t>‹#›</a:t>
            </a:fld>
            <a:endParaRPr lang="en-VN"/>
          </a:p>
        </p:txBody>
      </p:sp>
    </p:spTree>
    <p:extLst>
      <p:ext uri="{BB962C8B-B14F-4D97-AF65-F5344CB8AC3E}">
        <p14:creationId xmlns:p14="http://schemas.microsoft.com/office/powerpoint/2010/main" val="31235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6BDD-41F4-7142-A286-E142536779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8D7AAEF8-C5FD-3544-85D4-57E9493CE6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292913D1-D911-5B41-A2FA-1919212ADD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99CEC-DB10-6641-8C8D-761A64BB7526}"/>
              </a:ext>
            </a:extLst>
          </p:cNvPr>
          <p:cNvSpPr>
            <a:spLocks noGrp="1"/>
          </p:cNvSpPr>
          <p:nvPr>
            <p:ph type="dt" sz="half" idx="10"/>
          </p:nvPr>
        </p:nvSpPr>
        <p:spPr/>
        <p:txBody>
          <a:bodyPr/>
          <a:lstStyle/>
          <a:p>
            <a:fld id="{2EA6E0F7-43EC-904A-97E2-11DABF7562E1}" type="datetimeFigureOut">
              <a:t>13/04/2024</a:t>
            </a:fld>
            <a:endParaRPr lang="en-VN"/>
          </a:p>
        </p:txBody>
      </p:sp>
      <p:sp>
        <p:nvSpPr>
          <p:cNvPr id="6" name="Footer Placeholder 5">
            <a:extLst>
              <a:ext uri="{FF2B5EF4-FFF2-40B4-BE49-F238E27FC236}">
                <a16:creationId xmlns:a16="http://schemas.microsoft.com/office/drawing/2014/main" id="{457538C0-4136-344E-BAC6-6AA2A5763E49}"/>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E6C66E36-0634-3549-AAB7-5E2767AA176F}"/>
              </a:ext>
            </a:extLst>
          </p:cNvPr>
          <p:cNvSpPr>
            <a:spLocks noGrp="1"/>
          </p:cNvSpPr>
          <p:nvPr>
            <p:ph type="sldNum" sz="quarter" idx="12"/>
          </p:nvPr>
        </p:nvSpPr>
        <p:spPr/>
        <p:txBody>
          <a:bodyPr/>
          <a:lstStyle/>
          <a:p>
            <a:fld id="{4D4FAFAD-2C0B-BC4B-8982-FFC8C710790C}" type="slidenum">
              <a:t>‹#›</a:t>
            </a:fld>
            <a:endParaRPr lang="en-VN"/>
          </a:p>
        </p:txBody>
      </p:sp>
    </p:spTree>
    <p:extLst>
      <p:ext uri="{BB962C8B-B14F-4D97-AF65-F5344CB8AC3E}">
        <p14:creationId xmlns:p14="http://schemas.microsoft.com/office/powerpoint/2010/main" val="56788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09100-F9EA-B24C-BFF9-41098698B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378B678F-E246-1145-BE00-C889FB5A75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90F5A327-E961-8D40-A93B-3D1712BE6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BAA59-2657-394B-9CCE-160E4BF2FF28}"/>
              </a:ext>
            </a:extLst>
          </p:cNvPr>
          <p:cNvSpPr>
            <a:spLocks noGrp="1"/>
          </p:cNvSpPr>
          <p:nvPr>
            <p:ph type="dt" sz="half" idx="10"/>
          </p:nvPr>
        </p:nvSpPr>
        <p:spPr/>
        <p:txBody>
          <a:bodyPr/>
          <a:lstStyle/>
          <a:p>
            <a:fld id="{2EA6E0F7-43EC-904A-97E2-11DABF7562E1}" type="datetimeFigureOut">
              <a:t>13/04/2024</a:t>
            </a:fld>
            <a:endParaRPr lang="en-VN"/>
          </a:p>
        </p:txBody>
      </p:sp>
      <p:sp>
        <p:nvSpPr>
          <p:cNvPr id="6" name="Footer Placeholder 5">
            <a:extLst>
              <a:ext uri="{FF2B5EF4-FFF2-40B4-BE49-F238E27FC236}">
                <a16:creationId xmlns:a16="http://schemas.microsoft.com/office/drawing/2014/main" id="{776CABE4-71B6-D746-A0BB-52B993A02276}"/>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2CA97A85-73A5-B648-91B7-63A622AF1A70}"/>
              </a:ext>
            </a:extLst>
          </p:cNvPr>
          <p:cNvSpPr>
            <a:spLocks noGrp="1"/>
          </p:cNvSpPr>
          <p:nvPr>
            <p:ph type="sldNum" sz="quarter" idx="12"/>
          </p:nvPr>
        </p:nvSpPr>
        <p:spPr/>
        <p:txBody>
          <a:bodyPr/>
          <a:lstStyle/>
          <a:p>
            <a:fld id="{4D4FAFAD-2C0B-BC4B-8982-FFC8C710790C}" type="slidenum">
              <a:t>‹#›</a:t>
            </a:fld>
            <a:endParaRPr lang="en-VN"/>
          </a:p>
        </p:txBody>
      </p:sp>
    </p:spTree>
    <p:extLst>
      <p:ext uri="{BB962C8B-B14F-4D97-AF65-F5344CB8AC3E}">
        <p14:creationId xmlns:p14="http://schemas.microsoft.com/office/powerpoint/2010/main" val="1889974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F4D0DE-9D7E-1D45-95ED-711B0E311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F38D109A-13C0-CE42-8DA0-83F4093362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C5DD4ECA-98AD-7641-8E7F-8DD51C1E09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6E0F7-43EC-904A-97E2-11DABF7562E1}" type="datetimeFigureOut">
              <a:t>13/04/2024</a:t>
            </a:fld>
            <a:endParaRPr lang="en-VN"/>
          </a:p>
        </p:txBody>
      </p:sp>
      <p:sp>
        <p:nvSpPr>
          <p:cNvPr id="5" name="Footer Placeholder 4">
            <a:extLst>
              <a:ext uri="{FF2B5EF4-FFF2-40B4-BE49-F238E27FC236}">
                <a16:creationId xmlns:a16="http://schemas.microsoft.com/office/drawing/2014/main" id="{AE89EBFA-97CE-5848-8528-D6C851FE3C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E867E277-342E-CF42-9F9F-1BFFEE61B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FAFAD-2C0B-BC4B-8982-FFC8C710790C}" type="slidenum">
              <a:t>‹#›</a:t>
            </a:fld>
            <a:endParaRPr lang="en-VN"/>
          </a:p>
        </p:txBody>
      </p:sp>
    </p:spTree>
    <p:extLst>
      <p:ext uri="{BB962C8B-B14F-4D97-AF65-F5344CB8AC3E}">
        <p14:creationId xmlns:p14="http://schemas.microsoft.com/office/powerpoint/2010/main" val="2572119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0D9B57-B519-A647-9DBB-19F636DF0FB1}"/>
              </a:ext>
            </a:extLst>
          </p:cNvPr>
          <p:cNvSpPr>
            <a:spLocks noGrp="1"/>
          </p:cNvSpPr>
          <p:nvPr>
            <p:ph type="subTitle" idx="1"/>
          </p:nvPr>
        </p:nvSpPr>
        <p:spPr/>
        <p:txBody>
          <a:bodyPr/>
          <a:lstStyle/>
          <a:p>
            <a:endParaRPr lang="en-VN"/>
          </a:p>
        </p:txBody>
      </p:sp>
      <p:pic>
        <p:nvPicPr>
          <p:cNvPr id="5" name="Content Placeholder 4">
            <a:extLst>
              <a:ext uri="{FF2B5EF4-FFF2-40B4-BE49-F238E27FC236}">
                <a16:creationId xmlns:a16="http://schemas.microsoft.com/office/drawing/2014/main" id="{3CDAB7AA-808C-1547-A1A3-375B1D405E9B}"/>
              </a:ext>
            </a:extLst>
          </p:cNvPr>
          <p:cNvPicPr>
            <a:picLocks noChangeAspect="1"/>
          </p:cNvPicPr>
          <p:nvPr/>
        </p:nvPicPr>
        <p:blipFill rotWithShape="1">
          <a:blip r:embed="rId2"/>
          <a:srcRect t="20283"/>
          <a:stretch/>
        </p:blipFill>
        <p:spPr>
          <a:xfrm>
            <a:off x="442805" y="1226543"/>
            <a:ext cx="10803819" cy="5631457"/>
          </a:xfrm>
          <a:prstGeom prst="rect">
            <a:avLst/>
          </a:prstGeom>
        </p:spPr>
      </p:pic>
      <p:sp>
        <p:nvSpPr>
          <p:cNvPr id="6" name="TextBox 5">
            <a:extLst>
              <a:ext uri="{FF2B5EF4-FFF2-40B4-BE49-F238E27FC236}">
                <a16:creationId xmlns:a16="http://schemas.microsoft.com/office/drawing/2014/main" id="{0E379B52-06A8-3848-B61C-35F7CBDC524B}"/>
              </a:ext>
            </a:extLst>
          </p:cNvPr>
          <p:cNvSpPr txBox="1"/>
          <p:nvPr/>
        </p:nvSpPr>
        <p:spPr>
          <a:xfrm>
            <a:off x="2856033" y="501209"/>
            <a:ext cx="9715499" cy="584775"/>
          </a:xfrm>
          <a:prstGeom prst="rect">
            <a:avLst/>
          </a:prstGeom>
          <a:noFill/>
        </p:spPr>
        <p:txBody>
          <a:bodyPr wrap="square">
            <a:spAutoFit/>
          </a:bodyPr>
          <a:lstStyle/>
          <a:p>
            <a:r>
              <a:rPr lang="en-US" sz="3200" b="1">
                <a:solidFill>
                  <a:srgbClr val="C00000"/>
                </a:solidFill>
                <a:latin typeface="Arial" panose="020B0604020202020204" pitchFamily="34" charset="0"/>
              </a:rPr>
              <a:t>HÃY CÙNG NHAU VƯỢT QUA…</a:t>
            </a:r>
            <a:endParaRPr lang="en-VN" sz="3200"/>
          </a:p>
        </p:txBody>
      </p:sp>
    </p:spTree>
    <p:extLst>
      <p:ext uri="{BB962C8B-B14F-4D97-AF65-F5344CB8AC3E}">
        <p14:creationId xmlns:p14="http://schemas.microsoft.com/office/powerpoint/2010/main" val="767949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E17CEE-C579-B04D-8BE8-8677286D11AE}"/>
              </a:ext>
            </a:extLst>
          </p:cNvPr>
          <p:cNvSpPr>
            <a:spLocks noChangeArrowheads="1"/>
          </p:cNvSpPr>
          <p:nvPr/>
        </p:nvSpPr>
        <p:spPr bwMode="auto">
          <a:xfrm>
            <a:off x="3040063" y="2952750"/>
            <a:ext cx="4530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r>
              <a:rPr lang="en-US">
                <a:solidFill>
                  <a:srgbClr val="FFFFFF"/>
                </a:solidFill>
              </a:rPr>
              <a:t>Kỹ năng giao tiếp</a:t>
            </a:r>
          </a:p>
        </p:txBody>
      </p:sp>
      <p:sp>
        <p:nvSpPr>
          <p:cNvPr id="7" name="Rectangle 6">
            <a:extLst>
              <a:ext uri="{FF2B5EF4-FFF2-40B4-BE49-F238E27FC236}">
                <a16:creationId xmlns:a16="http://schemas.microsoft.com/office/drawing/2014/main" id="{28AEBBD5-83E8-8D47-BA11-D8E0277E030A}"/>
              </a:ext>
            </a:extLst>
          </p:cNvPr>
          <p:cNvSpPr>
            <a:spLocks noChangeArrowheads="1"/>
          </p:cNvSpPr>
          <p:nvPr/>
        </p:nvSpPr>
        <p:spPr bwMode="auto">
          <a:xfrm>
            <a:off x="3573463" y="3727450"/>
            <a:ext cx="34686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r>
              <a:rPr lang="en-US">
                <a:solidFill>
                  <a:srgbClr val="FFFFFF"/>
                </a:solidFill>
              </a:rPr>
              <a:t>Kỹ năng lãnh đạo</a:t>
            </a:r>
          </a:p>
        </p:txBody>
      </p:sp>
      <p:sp>
        <p:nvSpPr>
          <p:cNvPr id="13" name="Rectangle 3">
            <a:extLst>
              <a:ext uri="{FF2B5EF4-FFF2-40B4-BE49-F238E27FC236}">
                <a16:creationId xmlns:a16="http://schemas.microsoft.com/office/drawing/2014/main" id="{AF37E5B2-7784-BA4B-8188-61FD7B2E9DC6}"/>
              </a:ext>
            </a:extLst>
          </p:cNvPr>
          <p:cNvSpPr>
            <a:spLocks noChangeArrowheads="1"/>
          </p:cNvSpPr>
          <p:nvPr/>
        </p:nvSpPr>
        <p:spPr bwMode="auto">
          <a:xfrm>
            <a:off x="7821661" y="3701372"/>
            <a:ext cx="4370339" cy="414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sz="3200" dirty="0">
                <a:solidFill>
                  <a:srgbClr val="FF0000"/>
                </a:solidFill>
              </a:rPr>
              <a:t>1. </a:t>
            </a:r>
            <a:r>
              <a:rPr lang="en-US" sz="3200" dirty="0" err="1">
                <a:solidFill>
                  <a:srgbClr val="FF0000"/>
                </a:solidFill>
              </a:rPr>
              <a:t>Sự</a:t>
            </a:r>
            <a:r>
              <a:rPr lang="en-US" sz="3200" dirty="0">
                <a:solidFill>
                  <a:srgbClr val="FF0000"/>
                </a:solidFill>
              </a:rPr>
              <a:t> </a:t>
            </a:r>
            <a:r>
              <a:rPr lang="en-US" sz="3200" dirty="0" err="1">
                <a:solidFill>
                  <a:srgbClr val="FF0000"/>
                </a:solidFill>
              </a:rPr>
              <a:t>tự</a:t>
            </a:r>
            <a:r>
              <a:rPr lang="en-US" sz="3200" dirty="0">
                <a:solidFill>
                  <a:srgbClr val="FF0000"/>
                </a:solidFill>
              </a:rPr>
              <a:t> tin</a:t>
            </a:r>
          </a:p>
          <a:p>
            <a:r>
              <a:rPr lang="en-US" sz="3200" dirty="0">
                <a:solidFill>
                  <a:srgbClr val="FF0000"/>
                </a:solidFill>
              </a:rPr>
              <a:t>2. </a:t>
            </a:r>
            <a:r>
              <a:rPr lang="en-US" sz="3200" dirty="0" err="1">
                <a:solidFill>
                  <a:srgbClr val="FF0000"/>
                </a:solidFill>
              </a:rPr>
              <a:t>Thuật</a:t>
            </a:r>
            <a:r>
              <a:rPr lang="en-US" sz="3200" dirty="0">
                <a:solidFill>
                  <a:srgbClr val="FF0000"/>
                </a:solidFill>
              </a:rPr>
              <a:t> </a:t>
            </a:r>
            <a:r>
              <a:rPr lang="en-US" sz="3200" dirty="0" err="1">
                <a:solidFill>
                  <a:srgbClr val="FF0000"/>
                </a:solidFill>
              </a:rPr>
              <a:t>đối</a:t>
            </a:r>
            <a:r>
              <a:rPr lang="en-US" sz="3200" dirty="0">
                <a:solidFill>
                  <a:srgbClr val="FF0000"/>
                </a:solidFill>
              </a:rPr>
              <a:t> </a:t>
            </a:r>
            <a:r>
              <a:rPr lang="en-US" sz="3200" dirty="0" err="1">
                <a:solidFill>
                  <a:srgbClr val="FF0000"/>
                </a:solidFill>
              </a:rPr>
              <a:t>nhân</a:t>
            </a:r>
            <a:r>
              <a:rPr lang="en-US" sz="3200" dirty="0">
                <a:solidFill>
                  <a:srgbClr val="FF0000"/>
                </a:solidFill>
              </a:rPr>
              <a:t> </a:t>
            </a:r>
            <a:r>
              <a:rPr lang="en-US" sz="3200" dirty="0" err="1">
                <a:solidFill>
                  <a:srgbClr val="FF0000"/>
                </a:solidFill>
              </a:rPr>
              <a:t>xử</a:t>
            </a:r>
            <a:r>
              <a:rPr lang="en-US" sz="3200" dirty="0">
                <a:solidFill>
                  <a:srgbClr val="FF0000"/>
                </a:solidFill>
              </a:rPr>
              <a:t> </a:t>
            </a:r>
            <a:r>
              <a:rPr lang="en-US" sz="3200" dirty="0" err="1">
                <a:solidFill>
                  <a:srgbClr val="FF0000"/>
                </a:solidFill>
              </a:rPr>
              <a:t>thế</a:t>
            </a:r>
            <a:endParaRPr lang="en-US" sz="3200" dirty="0">
              <a:solidFill>
                <a:srgbClr val="FF0000"/>
              </a:solidFill>
            </a:endParaRPr>
          </a:p>
          <a:p>
            <a:r>
              <a:rPr lang="en-US" sz="3200" dirty="0">
                <a:solidFill>
                  <a:srgbClr val="FF0000"/>
                </a:solidFill>
              </a:rPr>
              <a:t>3. </a:t>
            </a:r>
            <a:r>
              <a:rPr lang="en-US" sz="3200" dirty="0" err="1">
                <a:solidFill>
                  <a:srgbClr val="FF0000"/>
                </a:solidFill>
              </a:rPr>
              <a:t>Kỹ</a:t>
            </a:r>
            <a:r>
              <a:rPr lang="en-US" sz="3200" dirty="0">
                <a:solidFill>
                  <a:srgbClr val="FF0000"/>
                </a:solidFill>
              </a:rPr>
              <a:t> </a:t>
            </a:r>
            <a:r>
              <a:rPr lang="en-US" sz="3200" dirty="0" err="1">
                <a:solidFill>
                  <a:srgbClr val="FF0000"/>
                </a:solidFill>
              </a:rPr>
              <a:t>năng</a:t>
            </a:r>
            <a:r>
              <a:rPr lang="en-US" sz="3200" dirty="0">
                <a:solidFill>
                  <a:srgbClr val="FF0000"/>
                </a:solidFill>
              </a:rPr>
              <a:t> </a:t>
            </a:r>
            <a:r>
              <a:rPr lang="en-US" sz="3200" dirty="0" err="1">
                <a:solidFill>
                  <a:srgbClr val="FF0000"/>
                </a:solidFill>
              </a:rPr>
              <a:t>giao</a:t>
            </a:r>
            <a:r>
              <a:rPr lang="en-US" sz="3200" dirty="0">
                <a:solidFill>
                  <a:srgbClr val="FF0000"/>
                </a:solidFill>
              </a:rPr>
              <a:t> </a:t>
            </a:r>
            <a:r>
              <a:rPr lang="en-US" sz="3200" dirty="0" err="1">
                <a:solidFill>
                  <a:srgbClr val="FF0000"/>
                </a:solidFill>
              </a:rPr>
              <a:t>tiếp</a:t>
            </a:r>
            <a:r>
              <a:rPr lang="en-US" sz="3200" dirty="0">
                <a:solidFill>
                  <a:srgbClr val="FF0000"/>
                </a:solidFill>
              </a:rPr>
              <a:t> </a:t>
            </a:r>
            <a:r>
              <a:rPr lang="en-US" sz="3200" dirty="0" err="1">
                <a:solidFill>
                  <a:srgbClr val="FF0000"/>
                </a:solidFill>
              </a:rPr>
              <a:t>Lãnh</a:t>
            </a:r>
            <a:r>
              <a:rPr lang="en-US" sz="3200" dirty="0">
                <a:solidFill>
                  <a:srgbClr val="FF0000"/>
                </a:solidFill>
              </a:rPr>
              <a:t> </a:t>
            </a:r>
            <a:r>
              <a:rPr lang="en-US" sz="3200" dirty="0" err="1">
                <a:solidFill>
                  <a:srgbClr val="FF0000"/>
                </a:solidFill>
              </a:rPr>
              <a:t>đạo</a:t>
            </a:r>
            <a:endParaRPr lang="en-US" sz="3200" dirty="0">
              <a:solidFill>
                <a:srgbClr val="FF0000"/>
              </a:solidFill>
            </a:endParaRPr>
          </a:p>
          <a:p>
            <a:r>
              <a:rPr lang="en-US" sz="3200" dirty="0">
                <a:solidFill>
                  <a:srgbClr val="FF0000"/>
                </a:solidFill>
              </a:rPr>
              <a:t>4. </a:t>
            </a:r>
            <a:r>
              <a:rPr lang="en-US" sz="3200" dirty="0" err="1">
                <a:solidFill>
                  <a:srgbClr val="FF0000"/>
                </a:solidFill>
              </a:rPr>
              <a:t>Thái</a:t>
            </a:r>
            <a:r>
              <a:rPr lang="en-US" sz="3200" dirty="0">
                <a:solidFill>
                  <a:srgbClr val="FF0000"/>
                </a:solidFill>
              </a:rPr>
              <a:t> </a:t>
            </a:r>
            <a:r>
              <a:rPr lang="en-US" sz="3200" dirty="0" err="1">
                <a:solidFill>
                  <a:srgbClr val="FF0000"/>
                </a:solidFill>
              </a:rPr>
              <a:t>độ</a:t>
            </a:r>
            <a:r>
              <a:rPr lang="en-US" sz="3200" dirty="0">
                <a:solidFill>
                  <a:srgbClr val="FF0000"/>
                </a:solidFill>
              </a:rPr>
              <a:t> </a:t>
            </a:r>
            <a:r>
              <a:rPr lang="en-US" sz="3200" dirty="0" err="1">
                <a:solidFill>
                  <a:srgbClr val="FF0000"/>
                </a:solidFill>
              </a:rPr>
              <a:t>tích</a:t>
            </a:r>
            <a:r>
              <a:rPr lang="en-US" sz="3200" dirty="0">
                <a:solidFill>
                  <a:srgbClr val="FF0000"/>
                </a:solidFill>
              </a:rPr>
              <a:t> </a:t>
            </a:r>
            <a:r>
              <a:rPr lang="en-US" sz="3200" dirty="0" err="1">
                <a:solidFill>
                  <a:srgbClr val="FF0000"/>
                </a:solidFill>
              </a:rPr>
              <a:t>cực</a:t>
            </a:r>
            <a:endParaRPr lang="en-US" sz="3200" dirty="0">
              <a:solidFill>
                <a:srgbClr val="FF0000"/>
              </a:solidFill>
            </a:endParaRPr>
          </a:p>
          <a:p>
            <a:r>
              <a:rPr lang="en-US" sz="3200" dirty="0">
                <a:solidFill>
                  <a:srgbClr val="FF0000"/>
                </a:solidFill>
              </a:rPr>
              <a:t>  </a:t>
            </a:r>
          </a:p>
          <a:p>
            <a:pPr algn="ctr"/>
            <a:endParaRPr lang="en-US" sz="3200" dirty="0">
              <a:solidFill>
                <a:srgbClr val="FF0000"/>
              </a:solidFill>
            </a:endParaRPr>
          </a:p>
          <a:p>
            <a:pPr algn="ctr"/>
            <a:endParaRPr lang="en-US" dirty="0">
              <a:solidFill>
                <a:srgbClr val="FF0000"/>
              </a:solidFill>
            </a:endParaRPr>
          </a:p>
        </p:txBody>
      </p:sp>
      <p:pic>
        <p:nvPicPr>
          <p:cNvPr id="11" name="Picture 2" descr="Change Leadership: How to Lead Change Effectively (2023)">
            <a:extLst>
              <a:ext uri="{FF2B5EF4-FFF2-40B4-BE49-F238E27FC236}">
                <a16:creationId xmlns:a16="http://schemas.microsoft.com/office/drawing/2014/main" id="{9E3DEA57-67AB-C14A-8570-161D28A527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141" y="365125"/>
            <a:ext cx="7365207" cy="596347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F91EAC7A-31CE-B34D-976F-71A652997B54}"/>
              </a:ext>
            </a:extLst>
          </p:cNvPr>
          <p:cNvSpPr>
            <a:spLocks noGrp="1"/>
          </p:cNvSpPr>
          <p:nvPr>
            <p:ph type="title"/>
          </p:nvPr>
        </p:nvSpPr>
        <p:spPr>
          <a:xfrm>
            <a:off x="7695170" y="728167"/>
            <a:ext cx="4370338" cy="2587625"/>
          </a:xfrm>
        </p:spPr>
        <p:txBody>
          <a:bodyPr>
            <a:normAutofit fontScale="90000"/>
          </a:bodyPr>
          <a:lstStyle/>
          <a:p>
            <a:r>
              <a:rPr lang="en-US" b="1" dirty="0">
                <a:solidFill>
                  <a:srgbClr val="7030A0"/>
                </a:solidFill>
                <a:latin typeface="Times New Roman" panose="02020603050405020304" pitchFamily="18" charset="0"/>
                <a:cs typeface="Times New Roman" panose="02020603050405020304" pitchFamily="18" charset="0"/>
              </a:rPr>
              <a:t>4 ĐÒN BẨY  ĐỂ LÃNH ĐẠO </a:t>
            </a:r>
            <a:br>
              <a:rPr lang="en-US" b="1" dirty="0">
                <a:solidFill>
                  <a:srgbClr val="7030A0"/>
                </a:solidFill>
                <a:latin typeface="Times New Roman" panose="02020603050405020304" pitchFamily="18" charset="0"/>
                <a:cs typeface="Times New Roman" panose="02020603050405020304" pitchFamily="18" charset="0"/>
              </a:rPr>
            </a:br>
            <a:r>
              <a:rPr lang="en-US" b="1" dirty="0">
                <a:solidFill>
                  <a:srgbClr val="7030A0"/>
                </a:solidFill>
                <a:latin typeface="Times New Roman" panose="02020603050405020304" pitchFamily="18" charset="0"/>
                <a:cs typeface="Times New Roman" panose="02020603050405020304" pitchFamily="18" charset="0"/>
              </a:rPr>
              <a:t>VƯỢT QUA KHỦNG HOẢNG CỦA NHÀ LÃNH ĐẠO</a:t>
            </a:r>
            <a:endParaRPr lang="en-VN" dirty="0">
              <a:solidFill>
                <a:srgbClr val="7030A0"/>
              </a:solidFill>
            </a:endParaRPr>
          </a:p>
        </p:txBody>
      </p:sp>
    </p:spTree>
    <p:extLst>
      <p:ext uri="{BB962C8B-B14F-4D97-AF65-F5344CB8AC3E}">
        <p14:creationId xmlns:p14="http://schemas.microsoft.com/office/powerpoint/2010/main" val="357544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tive focus photography of brass-colored microphone">
            <a:extLst>
              <a:ext uri="{FF2B5EF4-FFF2-40B4-BE49-F238E27FC236}">
                <a16:creationId xmlns:a16="http://schemas.microsoft.com/office/drawing/2014/main" id="{FA5D42D7-1705-1A4B-A8B3-33BE1FA5EF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9147"/>
            <a:ext cx="12192000" cy="74344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3B41F2-3D97-1842-8C82-23372B0C59F5}"/>
              </a:ext>
            </a:extLst>
          </p:cNvPr>
          <p:cNvSpPr>
            <a:spLocks noGrp="1"/>
          </p:cNvSpPr>
          <p:nvPr>
            <p:ph type="title"/>
          </p:nvPr>
        </p:nvSpPr>
        <p:spPr>
          <a:xfrm>
            <a:off x="838199" y="365125"/>
            <a:ext cx="11108635" cy="1325563"/>
          </a:xfrm>
        </p:spPr>
        <p:txBody>
          <a:bodyPr/>
          <a:lstStyle/>
          <a:p>
            <a:r>
              <a:rPr lang="en-US" b="1">
                <a:solidFill>
                  <a:srgbClr val="FFFF00"/>
                </a:solidFill>
                <a:latin typeface="Times New Roman" panose="02020603050405020304" pitchFamily="18" charset="0"/>
                <a:cs typeface="Times New Roman" panose="02020603050405020304" pitchFamily="18" charset="0"/>
              </a:rPr>
              <a:t>HÃY NÓI CHUYỆN VỚI CHÍNH MÌNH ĐI</a:t>
            </a:r>
            <a:endParaRPr lang="en-VN">
              <a:solidFill>
                <a:srgbClr val="FFFF00"/>
              </a:solidFill>
            </a:endParaRPr>
          </a:p>
        </p:txBody>
      </p:sp>
    </p:spTree>
    <p:extLst>
      <p:ext uri="{BB962C8B-B14F-4D97-AF65-F5344CB8AC3E}">
        <p14:creationId xmlns:p14="http://schemas.microsoft.com/office/powerpoint/2010/main" val="3657247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elective focus photography of brass-colored microphone">
            <a:extLst>
              <a:ext uri="{FF2B5EF4-FFF2-40B4-BE49-F238E27FC236}">
                <a16:creationId xmlns:a16="http://schemas.microsoft.com/office/drawing/2014/main" id="{2B83ACFA-9757-8D4E-B955-B5B7385E0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60556" cy="76531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A5195E7-8884-4748-BE26-32A40FFFD2AB}"/>
              </a:ext>
            </a:extLst>
          </p:cNvPr>
          <p:cNvSpPr>
            <a:spLocks noGrp="1"/>
          </p:cNvSpPr>
          <p:nvPr>
            <p:ph idx="1"/>
          </p:nvPr>
        </p:nvSpPr>
        <p:spPr>
          <a:xfrm>
            <a:off x="298173" y="2055813"/>
            <a:ext cx="5132385" cy="4329872"/>
          </a:xfrm>
        </p:spPr>
        <p:txBody>
          <a:bodyPr>
            <a:normAutofit fontScale="25000" lnSpcReduction="20000"/>
          </a:bodyPr>
          <a:lstStyle/>
          <a:p>
            <a:pPr marL="0" indent="0">
              <a:buNone/>
            </a:pPr>
            <a:r>
              <a:rPr lang="vi-VN" sz="5600" b="0" i="1" u="none" strike="noStrike" dirty="0">
                <a:solidFill>
                  <a:schemeClr val="bg1"/>
                </a:solidFill>
                <a:effectLst/>
                <a:latin typeface="arial" panose="020B0604020202020204" pitchFamily="34" charset="0"/>
              </a:rPr>
              <a:t>Quỹ Khoa học Quốc gia Mỹ (2005) đã xuất bản một bài báo liên quan đến suy nghĩ của con người mỗi ngày. </a:t>
            </a:r>
          </a:p>
          <a:p>
            <a:pPr marL="0" indent="0">
              <a:buNone/>
            </a:pPr>
            <a:endParaRPr lang="vi-VN" sz="5600" b="0" i="0" u="none" strike="noStrike" dirty="0">
              <a:solidFill>
                <a:schemeClr val="bg1"/>
              </a:solidFill>
              <a:effectLst/>
              <a:latin typeface="arial" panose="020B0604020202020204" pitchFamily="34" charset="0"/>
            </a:endParaRPr>
          </a:p>
          <a:p>
            <a:pPr marL="0" indent="0">
              <a:buNone/>
            </a:pPr>
            <a:r>
              <a:rPr lang="vi-VN" sz="5600" dirty="0">
                <a:solidFill>
                  <a:schemeClr val="bg1"/>
                </a:solidFill>
                <a:latin typeface="arial" panose="020B0604020202020204" pitchFamily="34" charset="0"/>
              </a:rPr>
              <a:t>“ M</a:t>
            </a:r>
            <a:r>
              <a:rPr lang="vi-VN" sz="5600" b="0" i="0" u="none" strike="noStrike" dirty="0">
                <a:solidFill>
                  <a:schemeClr val="bg1"/>
                </a:solidFill>
                <a:effectLst/>
                <a:latin typeface="arial" panose="020B0604020202020204" pitchFamily="34" charset="0"/>
              </a:rPr>
              <a:t>ột người trung bình có khoảng </a:t>
            </a:r>
          </a:p>
          <a:p>
            <a:pPr marL="0" indent="0">
              <a:buNone/>
            </a:pPr>
            <a:endParaRPr lang="vi-VN" sz="5600" b="0" i="0" u="none" strike="noStrike" dirty="0">
              <a:solidFill>
                <a:schemeClr val="bg1"/>
              </a:solidFill>
              <a:effectLst/>
              <a:latin typeface="arial" panose="020B0604020202020204" pitchFamily="34" charset="0"/>
            </a:endParaRPr>
          </a:p>
          <a:p>
            <a:pPr marL="0" indent="0">
              <a:buNone/>
            </a:pPr>
            <a:r>
              <a:rPr lang="vi-VN" sz="15200" b="1" i="0" u="none" strike="noStrike" dirty="0">
                <a:solidFill>
                  <a:srgbClr val="FF0000"/>
                </a:solidFill>
                <a:effectLst/>
                <a:highlight>
                  <a:srgbClr val="FFFF00"/>
                </a:highlight>
                <a:latin typeface="arial" panose="020B0604020202020204" pitchFamily="34" charset="0"/>
              </a:rPr>
              <a:t>12.000 đến 60.000 suy nghĩ </a:t>
            </a:r>
            <a:r>
              <a:rPr lang="vi-VN" sz="5600" b="0" i="0" u="none" strike="noStrike" dirty="0">
                <a:solidFill>
                  <a:schemeClr val="bg1"/>
                </a:solidFill>
                <a:effectLst/>
                <a:latin typeface="arial" panose="020B0604020202020204" pitchFamily="34" charset="0"/>
              </a:rPr>
              <a:t>mỗi ngày. Trong số đó, </a:t>
            </a:r>
          </a:p>
          <a:p>
            <a:pPr marL="0" indent="0">
              <a:buNone/>
            </a:pPr>
            <a:endParaRPr lang="vi-VN" b="0" i="0" u="none" strike="noStrike" dirty="0">
              <a:solidFill>
                <a:schemeClr val="bg1"/>
              </a:solidFill>
              <a:effectLst/>
              <a:latin typeface="arial" panose="020B0604020202020204" pitchFamily="34" charset="0"/>
            </a:endParaRPr>
          </a:p>
          <a:p>
            <a:pPr marL="0" indent="0">
              <a:buNone/>
            </a:pPr>
            <a:r>
              <a:rPr lang="vi-VN" sz="21600" b="1" i="0" u="none" strike="noStrike" dirty="0">
                <a:solidFill>
                  <a:schemeClr val="bg1"/>
                </a:solidFill>
                <a:effectLst/>
                <a:latin typeface="arial" panose="020B0604020202020204" pitchFamily="34" charset="0"/>
              </a:rPr>
              <a:t>80% </a:t>
            </a:r>
            <a:r>
              <a:rPr lang="vi-VN" sz="11200" b="1" i="0" u="none" strike="noStrike" dirty="0">
                <a:solidFill>
                  <a:schemeClr val="bg1"/>
                </a:solidFill>
                <a:effectLst/>
                <a:latin typeface="arial" panose="020B0604020202020204" pitchFamily="34" charset="0"/>
              </a:rPr>
              <a:t>là tiêu cực </a:t>
            </a:r>
            <a:r>
              <a:rPr lang="vi-VN" sz="5600" b="0" i="0" u="none" strike="noStrike" dirty="0">
                <a:solidFill>
                  <a:schemeClr val="bg1"/>
                </a:solidFill>
                <a:effectLst/>
                <a:latin typeface="arial" panose="020B0604020202020204" pitchFamily="34" charset="0"/>
              </a:rPr>
              <a:t>và </a:t>
            </a:r>
          </a:p>
          <a:p>
            <a:pPr marL="0" indent="0">
              <a:buNone/>
            </a:pPr>
            <a:endParaRPr lang="vi-VN" b="0" i="0" u="none" strike="noStrike" dirty="0">
              <a:solidFill>
                <a:schemeClr val="bg1"/>
              </a:solidFill>
              <a:effectLst/>
              <a:latin typeface="arial" panose="020B0604020202020204" pitchFamily="34" charset="0"/>
            </a:endParaRPr>
          </a:p>
          <a:p>
            <a:pPr marL="0" indent="0">
              <a:buNone/>
            </a:pPr>
            <a:r>
              <a:rPr lang="vi-VN" sz="21600" b="1" i="0" u="none" strike="noStrike" dirty="0">
                <a:solidFill>
                  <a:schemeClr val="bg1"/>
                </a:solidFill>
                <a:effectLst/>
                <a:latin typeface="arial" panose="020B0604020202020204" pitchFamily="34" charset="0"/>
              </a:rPr>
              <a:t>95% </a:t>
            </a:r>
            <a:r>
              <a:rPr lang="vi-VN" sz="11200" b="1" i="0" u="none" strike="noStrike" dirty="0">
                <a:solidFill>
                  <a:schemeClr val="bg1"/>
                </a:solidFill>
                <a:effectLst/>
                <a:latin typeface="arial" panose="020B0604020202020204" pitchFamily="34" charset="0"/>
              </a:rPr>
              <a:t>là những suy nghĩ lặp đi lặp lại </a:t>
            </a:r>
          </a:p>
          <a:p>
            <a:pPr marL="0" indent="0">
              <a:buNone/>
            </a:pPr>
            <a:endParaRPr lang="vi-VN" sz="7800" dirty="0">
              <a:solidFill>
                <a:schemeClr val="bg1"/>
              </a:solidFill>
              <a:latin typeface="arial" panose="020B0604020202020204" pitchFamily="34" charset="0"/>
            </a:endParaRPr>
          </a:p>
          <a:p>
            <a:pPr marL="0" indent="0">
              <a:buNone/>
            </a:pPr>
            <a:r>
              <a:rPr lang="vi-VN" sz="5600" b="0" i="0" u="none" strike="noStrike" dirty="0">
                <a:solidFill>
                  <a:schemeClr val="bg1"/>
                </a:solidFill>
                <a:effectLst/>
                <a:latin typeface="arial" panose="020B0604020202020204" pitchFamily="34" charset="0"/>
              </a:rPr>
              <a:t>giống hệt như ngày hôm trước”.</a:t>
            </a:r>
          </a:p>
          <a:p>
            <a:pPr marL="0" indent="0">
              <a:buNone/>
            </a:pPr>
            <a:endParaRPr lang="vi-VN" dirty="0">
              <a:solidFill>
                <a:srgbClr val="FF0000"/>
              </a:solidFill>
              <a:latin typeface="arial" panose="020B0604020202020204" pitchFamily="34" charset="0"/>
            </a:endParaRPr>
          </a:p>
          <a:p>
            <a:pPr marL="0" indent="0" algn="r">
              <a:buNone/>
            </a:pPr>
            <a:r>
              <a:rPr lang="vi-VN" sz="4800" i="1" dirty="0">
                <a:solidFill>
                  <a:srgbClr val="FF0000"/>
                </a:solidFill>
                <a:latin typeface="arial" panose="020B0604020202020204" pitchFamily="34" charset="0"/>
              </a:rPr>
              <a:t>Theo báo vnexpress.net</a:t>
            </a:r>
            <a:endParaRPr lang="en-VN" sz="4800" i="1" dirty="0">
              <a:solidFill>
                <a:srgbClr val="FF0000"/>
              </a:solidFill>
            </a:endParaRPr>
          </a:p>
          <a:p>
            <a:endParaRPr lang="vi-VN" dirty="0">
              <a:solidFill>
                <a:srgbClr val="FF0000"/>
              </a:solidFill>
              <a:latin typeface="arial" panose="020B0604020202020204" pitchFamily="34" charset="0"/>
            </a:endParaRPr>
          </a:p>
          <a:p>
            <a:endParaRPr lang="vi-VN" dirty="0">
              <a:solidFill>
                <a:srgbClr val="FF0000"/>
              </a:solidFill>
              <a:latin typeface="arial" panose="020B0604020202020204" pitchFamily="34" charset="0"/>
            </a:endParaRPr>
          </a:p>
        </p:txBody>
      </p:sp>
      <p:sp>
        <p:nvSpPr>
          <p:cNvPr id="4" name="Title 1">
            <a:extLst>
              <a:ext uri="{FF2B5EF4-FFF2-40B4-BE49-F238E27FC236}">
                <a16:creationId xmlns:a16="http://schemas.microsoft.com/office/drawing/2014/main" id="{09B1CC22-268A-3840-980B-E3F98EA0575A}"/>
              </a:ext>
            </a:extLst>
          </p:cNvPr>
          <p:cNvSpPr>
            <a:spLocks noGrp="1"/>
          </p:cNvSpPr>
          <p:nvPr>
            <p:ph type="title"/>
          </p:nvPr>
        </p:nvSpPr>
        <p:spPr>
          <a:xfrm>
            <a:off x="838200" y="365125"/>
            <a:ext cx="10929730" cy="1325563"/>
          </a:xfrm>
        </p:spPr>
        <p:txBody>
          <a:bodyPr/>
          <a:lstStyle/>
          <a:p>
            <a:r>
              <a:rPr lang="en-US" b="1">
                <a:solidFill>
                  <a:srgbClr val="FFFF00"/>
                </a:solidFill>
                <a:latin typeface="Times New Roman" panose="02020603050405020304" pitchFamily="18" charset="0"/>
                <a:cs typeface="Times New Roman" panose="02020603050405020304" pitchFamily="18" charset="0"/>
              </a:rPr>
              <a:t>HÃY NÓI CHUYỆN VỚI CHÍNH MÌNH ĐI</a:t>
            </a:r>
            <a:endParaRPr lang="en-VN">
              <a:solidFill>
                <a:srgbClr val="FFFF00"/>
              </a:solidFill>
            </a:endParaRPr>
          </a:p>
        </p:txBody>
      </p:sp>
    </p:spTree>
    <p:extLst>
      <p:ext uri="{BB962C8B-B14F-4D97-AF65-F5344CB8AC3E}">
        <p14:creationId xmlns:p14="http://schemas.microsoft.com/office/powerpoint/2010/main" val="3805676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41F2-3D97-1842-8C82-23372B0C59F5}"/>
              </a:ext>
            </a:extLst>
          </p:cNvPr>
          <p:cNvSpPr>
            <a:spLocks noGrp="1"/>
          </p:cNvSpPr>
          <p:nvPr>
            <p:ph type="title"/>
          </p:nvPr>
        </p:nvSpPr>
        <p:spPr/>
        <p:txBody>
          <a:bodyPr/>
          <a:lstStyle/>
          <a:p>
            <a:r>
              <a:rPr lang="en-US" b="1">
                <a:solidFill>
                  <a:srgbClr val="7030A0"/>
                </a:solidFill>
                <a:latin typeface="Times New Roman" panose="02020603050405020304" pitchFamily="18" charset="0"/>
                <a:cs typeface="Times New Roman" panose="02020603050405020304" pitchFamily="18" charset="0"/>
              </a:rPr>
              <a:t>HÃY NÓI CHUYỆN VỚI CHÍNH MÌNH</a:t>
            </a:r>
            <a:endParaRPr lang="en-VN"/>
          </a:p>
        </p:txBody>
      </p:sp>
      <p:sp>
        <p:nvSpPr>
          <p:cNvPr id="7" name="AutoShape 8" descr="Free photo pleased beautiful girl sits at table with makeup tools looks at mirror applying eyeshadow with makeup brush isolated on orange wall">
            <a:extLst>
              <a:ext uri="{FF2B5EF4-FFF2-40B4-BE49-F238E27FC236}">
                <a16:creationId xmlns:a16="http://schemas.microsoft.com/office/drawing/2014/main" id="{E1034CF7-7769-C94B-BA24-107500ED7DD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p>
        </p:txBody>
      </p:sp>
      <p:pic>
        <p:nvPicPr>
          <p:cNvPr id="3082" name="Picture 10" descr="Quick makeup tips for working women">
            <a:extLst>
              <a:ext uri="{FF2B5EF4-FFF2-40B4-BE49-F238E27FC236}">
                <a16:creationId xmlns:a16="http://schemas.microsoft.com/office/drawing/2014/main" id="{D02F331E-F054-BF41-B189-6C8F3D461E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3810" y="1862276"/>
            <a:ext cx="7252230" cy="463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5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41F2-3D97-1842-8C82-23372B0C59F5}"/>
              </a:ext>
            </a:extLst>
          </p:cNvPr>
          <p:cNvSpPr>
            <a:spLocks noGrp="1"/>
          </p:cNvSpPr>
          <p:nvPr>
            <p:ph type="title"/>
          </p:nvPr>
        </p:nvSpPr>
        <p:spPr/>
        <p:txBody>
          <a:bodyPr/>
          <a:lstStyle/>
          <a:p>
            <a:r>
              <a:rPr lang="en-US" b="1">
                <a:solidFill>
                  <a:srgbClr val="7030A0"/>
                </a:solidFill>
                <a:latin typeface="Times New Roman" panose="02020603050405020304" pitchFamily="18" charset="0"/>
                <a:cs typeface="Times New Roman" panose="02020603050405020304" pitchFamily="18" charset="0"/>
              </a:rPr>
              <a:t>HÃY NÓI CHUYỆN VỚI CHÍNH MÌNH</a:t>
            </a:r>
            <a:endParaRPr lang="en-VN"/>
          </a:p>
        </p:txBody>
      </p:sp>
      <p:pic>
        <p:nvPicPr>
          <p:cNvPr id="2050" name="Picture 2" descr="chàng trai trẻ áp dụng kem dưỡng da chống lão hóa fot chăm sóc da - man make up hình ảnh sẵn có, bức ảnh &amp; hình ảnh trả phí bản quyền một lần">
            <a:extLst>
              <a:ext uri="{FF2B5EF4-FFF2-40B4-BE49-F238E27FC236}">
                <a16:creationId xmlns:a16="http://schemas.microsoft.com/office/drawing/2014/main" id="{25E24662-8A5A-324D-93F8-2DFE2315F1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51545" y="1841987"/>
            <a:ext cx="6140455" cy="50160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gười châu á không nhị phân giới tính áp dụng trang điểm trong phòng thay đồ. - man make up hình ảnh sẵn có, bức ảnh &amp; hình ảnh trả phí bản quyền một lần">
            <a:extLst>
              <a:ext uri="{FF2B5EF4-FFF2-40B4-BE49-F238E27FC236}">
                <a16:creationId xmlns:a16="http://schemas.microsoft.com/office/drawing/2014/main" id="{66252133-C61F-A340-8CE7-2A0578636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41988"/>
            <a:ext cx="6051545" cy="501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03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4DC69-5116-284E-937C-1AF0A47370C8}"/>
              </a:ext>
            </a:extLst>
          </p:cNvPr>
          <p:cNvSpPr>
            <a:spLocks noGrp="1"/>
          </p:cNvSpPr>
          <p:nvPr>
            <p:ph type="title"/>
          </p:nvPr>
        </p:nvSpPr>
        <p:spPr>
          <a:xfrm>
            <a:off x="256948" y="-150283"/>
            <a:ext cx="5137990" cy="4266510"/>
          </a:xfrm>
        </p:spPr>
        <p:txBody>
          <a:bodyPr>
            <a:normAutofit/>
          </a:bodyPr>
          <a:lstStyle/>
          <a:p>
            <a:pPr algn="ctr"/>
            <a:r>
              <a:rPr lang="en-VN"/>
              <a:t>NÓI NHỮNG ĐIỀU MÌNH MUỐN </a:t>
            </a:r>
            <a:br>
              <a:rPr lang="en-VN"/>
            </a:br>
            <a:r>
              <a:rPr lang="en-VN"/>
              <a:t>TRỞ THÀNH &amp;… </a:t>
            </a:r>
            <a:br>
              <a:rPr lang="en-VN"/>
            </a:br>
            <a:endParaRPr lang="en-VN"/>
          </a:p>
        </p:txBody>
      </p:sp>
      <p:pic>
        <p:nvPicPr>
          <p:cNvPr id="9222" name="Picture 6" descr="6 Benefits of Talking to Yourself (No, You're Not Crazy) - LifeHack">
            <a:extLst>
              <a:ext uri="{FF2B5EF4-FFF2-40B4-BE49-F238E27FC236}">
                <a16:creationId xmlns:a16="http://schemas.microsoft.com/office/drawing/2014/main" id="{4905EB04-C9B0-4846-952E-0012D3AD0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658" y="0"/>
            <a:ext cx="6395343" cy="426651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s it true that talking to and answering to yourself is bad? - Quora">
            <a:extLst>
              <a:ext uri="{FF2B5EF4-FFF2-40B4-BE49-F238E27FC236}">
                <a16:creationId xmlns:a16="http://schemas.microsoft.com/office/drawing/2014/main" id="{C4D6DE65-1EA4-CC40-9D7D-BD179441624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3062177"/>
            <a:ext cx="5796658" cy="375533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AF413ACF-3248-6D41-851E-3FB5A3DD92FA}"/>
              </a:ext>
            </a:extLst>
          </p:cNvPr>
          <p:cNvSpPr txBox="1">
            <a:spLocks/>
          </p:cNvSpPr>
          <p:nvPr/>
        </p:nvSpPr>
        <p:spPr>
          <a:xfrm>
            <a:off x="6425334" y="3062177"/>
            <a:ext cx="5137990" cy="4266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VN"/>
            </a:br>
            <a:r>
              <a:rPr lang="en-VN"/>
              <a:t>TÍCH CỰC.</a:t>
            </a:r>
          </a:p>
        </p:txBody>
      </p:sp>
    </p:spTree>
    <p:extLst>
      <p:ext uri="{BB962C8B-B14F-4D97-AF65-F5344CB8AC3E}">
        <p14:creationId xmlns:p14="http://schemas.microsoft.com/office/powerpoint/2010/main" val="32776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6 Benefits of Talking to Yourself (No, You're Not Crazy) - LifeHack">
            <a:extLst>
              <a:ext uri="{FF2B5EF4-FFF2-40B4-BE49-F238E27FC236}">
                <a16:creationId xmlns:a16="http://schemas.microsoft.com/office/drawing/2014/main" id="{4905EB04-C9B0-4846-952E-0012D3AD0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2" y="3763926"/>
            <a:ext cx="5413887" cy="309407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s it true that talking to and answering to yourself is bad? - Quora">
            <a:extLst>
              <a:ext uri="{FF2B5EF4-FFF2-40B4-BE49-F238E27FC236}">
                <a16:creationId xmlns:a16="http://schemas.microsoft.com/office/drawing/2014/main" id="{C4D6DE65-1EA4-CC40-9D7D-BD179441624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993" y="0"/>
            <a:ext cx="5413887" cy="376392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E3722B9C-F973-354A-A108-0106006F19B3}"/>
              </a:ext>
            </a:extLst>
          </p:cNvPr>
          <p:cNvSpPr txBox="1">
            <a:spLocks/>
          </p:cNvSpPr>
          <p:nvPr/>
        </p:nvSpPr>
        <p:spPr>
          <a:xfrm>
            <a:off x="6471797" y="701373"/>
            <a:ext cx="5303721" cy="615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rgbClr val="000000"/>
                </a:solidFill>
                <a:latin typeface="Arial" panose="020B0604020202020204" pitchFamily="34" charset="0"/>
                <a:cs typeface="Arial" panose="020B0604020202020204" pitchFamily="34" charset="0"/>
              </a:rPr>
              <a:t>1. </a:t>
            </a:r>
            <a:r>
              <a:rPr lang="en-US" sz="2200" dirty="0" err="1">
                <a:solidFill>
                  <a:srgbClr val="000000"/>
                </a:solidFill>
                <a:latin typeface="Arial" panose="020B0604020202020204" pitchFamily="34" charset="0"/>
                <a:cs typeface="Arial" panose="020B0604020202020204" pitchFamily="34" charset="0"/>
              </a:rPr>
              <a:t>Trọng</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tâm</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trong</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những</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ngày</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nửa</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năm</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còn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lại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của</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năm</a:t>
            </a:r>
            <a:r>
              <a:rPr lang="en-US" sz="2200" dirty="0">
                <a:solidFill>
                  <a:srgbClr val="000000"/>
                </a:solidFill>
                <a:latin typeface="Arial" panose="020B0604020202020204" pitchFamily="34" charset="0"/>
                <a:cs typeface="Arial" panose="020B0604020202020204" pitchFamily="34" charset="0"/>
              </a:rPr>
              <a:t> 2024 </a:t>
            </a:r>
            <a:r>
              <a:rPr lang="en-US" sz="2200" dirty="0" err="1">
                <a:solidFill>
                  <a:srgbClr val="000000"/>
                </a:solidFill>
                <a:latin typeface="Arial" panose="020B0604020202020204" pitchFamily="34" charset="0"/>
                <a:cs typeface="Arial" panose="020B0604020202020204" pitchFamily="34" charset="0"/>
              </a:rPr>
              <a:t>là</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gì</a:t>
            </a:r>
            <a:r>
              <a:rPr lang="en-US" sz="2200" dirty="0">
                <a:solidFill>
                  <a:srgbClr val="000000"/>
                </a:solidFill>
                <a:latin typeface="Arial" panose="020B0604020202020204" pitchFamily="34" charset="0"/>
                <a:cs typeface="Arial" panose="020B0604020202020204" pitchFamily="34" charset="0"/>
              </a:rPr>
              <a:t>?  </a:t>
            </a:r>
          </a:p>
          <a:p>
            <a:pPr marL="0" indent="0">
              <a:buNone/>
            </a:pPr>
            <a:r>
              <a:rPr lang="en-US" sz="2200" dirty="0">
                <a:solidFill>
                  <a:srgbClr val="000000"/>
                </a:solidFill>
                <a:latin typeface="Arial" panose="020B0604020202020204" pitchFamily="34" charset="0"/>
                <a:cs typeface="Arial" panose="020B0604020202020204" pitchFamily="34" charset="0"/>
              </a:rPr>
              <a:t>2. </a:t>
            </a:r>
            <a:r>
              <a:rPr lang="en-US" sz="2200" dirty="0" err="1">
                <a:solidFill>
                  <a:srgbClr val="000000"/>
                </a:solidFill>
                <a:latin typeface="Arial" panose="020B0604020202020204" pitchFamily="34" charset="0"/>
                <a:cs typeface="Arial" panose="020B0604020202020204" pitchFamily="34" charset="0"/>
              </a:rPr>
              <a:t>Kế</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hoạch</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vượt</a:t>
            </a:r>
            <a:r>
              <a:rPr lang="en-US" sz="2200" dirty="0">
                <a:solidFill>
                  <a:srgbClr val="000000"/>
                </a:solidFill>
                <a:latin typeface="Arial" panose="020B0604020202020204" pitchFamily="34" charset="0"/>
                <a:cs typeface="Arial" panose="020B0604020202020204" pitchFamily="34" charset="0"/>
              </a:rPr>
              <a:t> qua </a:t>
            </a:r>
            <a:r>
              <a:rPr lang="en-US" sz="2200" dirty="0" err="1">
                <a:solidFill>
                  <a:srgbClr val="000000"/>
                </a:solidFill>
                <a:latin typeface="Arial" panose="020B0604020202020204" pitchFamily="34" charset="0"/>
                <a:cs typeface="Arial" panose="020B0604020202020204" pitchFamily="34" charset="0"/>
              </a:rPr>
              <a:t>khủng</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hoảng</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của</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công</a:t>
            </a:r>
            <a:r>
              <a:rPr lang="en-US" sz="2200" dirty="0">
                <a:solidFill>
                  <a:srgbClr val="000000"/>
                </a:solidFill>
                <a:latin typeface="Arial" panose="020B0604020202020204" pitchFamily="34" charset="0"/>
                <a:cs typeface="Arial" panose="020B0604020202020204" pitchFamily="34" charset="0"/>
              </a:rPr>
              <a:t> ty </a:t>
            </a:r>
            <a:r>
              <a:rPr lang="en-US" sz="2200" dirty="0" err="1">
                <a:solidFill>
                  <a:srgbClr val="000000"/>
                </a:solidFill>
                <a:latin typeface="Arial" panose="020B0604020202020204" pitchFamily="34" charset="0"/>
                <a:cs typeface="Arial" panose="020B0604020202020204" pitchFamily="34" charset="0"/>
              </a:rPr>
              <a:t>tôi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nếu</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có</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năm</a:t>
            </a:r>
            <a:r>
              <a:rPr lang="en-US" sz="2200" dirty="0">
                <a:solidFill>
                  <a:srgbClr val="000000"/>
                </a:solidFill>
                <a:latin typeface="Arial" panose="020B0604020202020204" pitchFamily="34" charset="0"/>
                <a:cs typeface="Arial" panose="020B0604020202020204" pitchFamily="34" charset="0"/>
              </a:rPr>
              <a:t> 2024 </a:t>
            </a:r>
            <a:r>
              <a:rPr lang="en-US" sz="2200" dirty="0" err="1">
                <a:solidFill>
                  <a:srgbClr val="000000"/>
                </a:solidFill>
                <a:latin typeface="Arial" panose="020B0604020202020204" pitchFamily="34" charset="0"/>
                <a:cs typeface="Arial" panose="020B0604020202020204" pitchFamily="34" charset="0"/>
              </a:rPr>
              <a:t>là</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gì</a:t>
            </a:r>
            <a:r>
              <a:rPr lang="en-US" sz="2200" dirty="0">
                <a:solidFill>
                  <a:srgbClr val="000000"/>
                </a:solidFill>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sz="2200" dirty="0">
                <a:solidFill>
                  <a:srgbClr val="000000"/>
                </a:solidFill>
                <a:latin typeface="Arial" panose="020B0604020202020204" pitchFamily="34" charset="0"/>
                <a:cs typeface="Arial" panose="020B0604020202020204" pitchFamily="34" charset="0"/>
              </a:rPr>
              <a:t>3. </a:t>
            </a:r>
            <a:r>
              <a:rPr lang="en-US" sz="2200" dirty="0" err="1">
                <a:solidFill>
                  <a:srgbClr val="000000"/>
                </a:solidFill>
                <a:latin typeface="Arial" panose="020B0604020202020204" pitchFamily="34" charset="0"/>
                <a:cs typeface="Arial" panose="020B0604020202020204" pitchFamily="34" charset="0"/>
              </a:rPr>
              <a:t>Tôi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nên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thay</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đổi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và</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cải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thiện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những</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thói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quen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chưa</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tốt</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nào</a:t>
            </a:r>
            <a:r>
              <a:rPr lang="en-US" sz="2200" dirty="0">
                <a:solidFill>
                  <a:srgbClr val="000000"/>
                </a:solidFill>
                <a:latin typeface="Arial" panose="020B0604020202020204" pitchFamily="34" charset="0"/>
                <a:cs typeface="Arial" panose="020B0604020202020204" pitchFamily="34" charset="0"/>
              </a:rPr>
              <a:t>?</a:t>
            </a:r>
          </a:p>
          <a:p>
            <a:pPr marL="0" indent="0">
              <a:buFont typeface="Arial" panose="020B0604020202020204" pitchFamily="34" charset="0"/>
              <a:buNone/>
            </a:pPr>
            <a:r>
              <a:rPr lang="vi-VN" sz="2200" dirty="0">
                <a:solidFill>
                  <a:srgbClr val="000000"/>
                </a:solidFill>
                <a:latin typeface="Arial" panose="020B0604020202020204" pitchFamily="34" charset="0"/>
                <a:cs typeface="Arial" panose="020B0604020202020204" pitchFamily="34" charset="0"/>
              </a:rPr>
              <a:t>4. Tôi có thể học được gì từ những sai lầm?</a:t>
            </a:r>
          </a:p>
          <a:p>
            <a:pPr marL="0" indent="0">
              <a:buFont typeface="Arial" panose="020B0604020202020204" pitchFamily="34" charset="0"/>
              <a:buNone/>
            </a:pPr>
            <a:r>
              <a:rPr lang="en-US" sz="2200" dirty="0">
                <a:solidFill>
                  <a:srgbClr val="000000"/>
                </a:solidFill>
                <a:latin typeface="Arial" panose="020B0604020202020204" pitchFamily="34" charset="0"/>
                <a:cs typeface="Arial" panose="020B0604020202020204" pitchFamily="34" charset="0"/>
              </a:rPr>
              <a:t>5. </a:t>
            </a:r>
            <a:r>
              <a:rPr lang="en-US" sz="2200" dirty="0" err="1">
                <a:solidFill>
                  <a:srgbClr val="000000"/>
                </a:solidFill>
                <a:latin typeface="Arial" panose="020B0604020202020204" pitchFamily="34" charset="0"/>
                <a:cs typeface="Arial" panose="020B0604020202020204" pitchFamily="34" charset="0"/>
              </a:rPr>
              <a:t>Tôi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sẽ</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có</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thể</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sẽ</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mắc</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những</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lỗi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gì</a:t>
            </a:r>
            <a:r>
              <a:rPr lang="en-US" sz="2200" dirty="0">
                <a:solidFill>
                  <a:srgbClr val="000000"/>
                </a:solidFill>
                <a:latin typeface="Arial" panose="020B0604020202020204" pitchFamily="34" charset="0"/>
                <a:cs typeface="Arial" panose="020B0604020202020204" pitchFamily="34" charset="0"/>
              </a:rPr>
              <a:t>?</a:t>
            </a:r>
          </a:p>
          <a:p>
            <a:pPr marL="0" indent="0">
              <a:buFont typeface="Arial" panose="020B0604020202020204" pitchFamily="34" charset="0"/>
              <a:buNone/>
            </a:pPr>
            <a:r>
              <a:rPr lang="vi-VN" sz="2200" dirty="0">
                <a:solidFill>
                  <a:srgbClr val="000000"/>
                </a:solidFill>
                <a:latin typeface="Arial" panose="020B0604020202020204" pitchFamily="34" charset="0"/>
                <a:cs typeface="Arial" panose="020B0604020202020204" pitchFamily="34" charset="0"/>
              </a:rPr>
              <a:t>6. Tình trạng sức khỏe của tôi như thế nào?</a:t>
            </a:r>
          </a:p>
          <a:p>
            <a:pPr marL="0" indent="0">
              <a:buFont typeface="Arial" panose="020B0604020202020204" pitchFamily="34" charset="0"/>
              <a:buNone/>
            </a:pPr>
            <a:r>
              <a:rPr lang="vi-VN" sz="2200" dirty="0">
                <a:solidFill>
                  <a:srgbClr val="000000"/>
                </a:solidFill>
                <a:latin typeface="Arial" panose="020B0604020202020204" pitchFamily="34" charset="0"/>
                <a:cs typeface="Arial" panose="020B0604020202020204" pitchFamily="34" charset="0"/>
              </a:rPr>
              <a:t>7. Tôi vẫn đang đi đúng hướng đấy chứ?</a:t>
            </a:r>
          </a:p>
          <a:p>
            <a:pPr marL="0" indent="0">
              <a:buFont typeface="Arial" panose="020B0604020202020204" pitchFamily="34" charset="0"/>
              <a:buNone/>
            </a:pPr>
            <a:r>
              <a:rPr lang="vi-VN" sz="2200" dirty="0">
                <a:solidFill>
                  <a:srgbClr val="000000"/>
                </a:solidFill>
                <a:latin typeface="Arial" panose="020B0604020202020204" pitchFamily="34" charset="0"/>
                <a:cs typeface="Arial" panose="020B0604020202020204" pitchFamily="34" charset="0"/>
              </a:rPr>
              <a:t>8. Mục tiêu cuộc sống của tôi vẫn quan trọng như ngày hôm qua?</a:t>
            </a:r>
          </a:p>
          <a:p>
            <a:endParaRPr lang="vi-VN" dirty="0">
              <a:solidFill>
                <a:srgbClr val="000000"/>
              </a:solidFill>
              <a:latin typeface="+mj-lt"/>
            </a:endParaRPr>
          </a:p>
          <a:p>
            <a:pPr marL="0" indent="0" algn="r">
              <a:buFont typeface="Arial" panose="020B0604020202020204" pitchFamily="34" charset="0"/>
              <a:buNone/>
            </a:pPr>
            <a:r>
              <a:rPr lang="vi-VN" sz="1300" b="1" i="1" dirty="0">
                <a:solidFill>
                  <a:srgbClr val="000000"/>
                </a:solidFill>
                <a:latin typeface="Times New Roman" panose="02020603050405020304" pitchFamily="18" charset="0"/>
              </a:rPr>
              <a:t>Theo báo cafef.vn</a:t>
            </a:r>
            <a:endParaRPr lang="en-VN" sz="1300" i="1" dirty="0"/>
          </a:p>
        </p:txBody>
      </p:sp>
    </p:spTree>
    <p:extLst>
      <p:ext uri="{BB962C8B-B14F-4D97-AF65-F5344CB8AC3E}">
        <p14:creationId xmlns:p14="http://schemas.microsoft.com/office/powerpoint/2010/main" val="294806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60+ Motivational Quotes for Employees">
            <a:extLst>
              <a:ext uri="{FF2B5EF4-FFF2-40B4-BE49-F238E27FC236}">
                <a16:creationId xmlns:a16="http://schemas.microsoft.com/office/drawing/2014/main" id="{EA685114-3E52-944F-8300-6EED0B77A4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82902" y="1868155"/>
            <a:ext cx="4108597" cy="46247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80949D2-4FAA-7349-B797-C0D6E0DE5B6A}"/>
              </a:ext>
            </a:extLst>
          </p:cNvPr>
          <p:cNvSpPr>
            <a:spLocks noGrp="1"/>
          </p:cNvSpPr>
          <p:nvPr>
            <p:ph type="title"/>
          </p:nvPr>
        </p:nvSpPr>
        <p:spPr>
          <a:xfrm>
            <a:off x="838200" y="365125"/>
            <a:ext cx="10496107" cy="1325563"/>
          </a:xfrm>
        </p:spPr>
        <p:txBody>
          <a:bodyPr/>
          <a:lstStyle/>
          <a:p>
            <a:pPr algn="ctr"/>
            <a:r>
              <a:rPr lang="en-VN" b="1">
                <a:solidFill>
                  <a:srgbClr val="7030A0"/>
                </a:solidFill>
                <a:latin typeface="Times New Roman" panose="02020603050405020304" pitchFamily="18" charset="0"/>
                <a:cs typeface="Times New Roman" panose="02020603050405020304" pitchFamily="18" charset="0"/>
              </a:rPr>
              <a:t>ĐEM SỰ NHIỆT TÌNH TRUYỀN CHO ĐỘI NGŨ</a:t>
            </a:r>
          </a:p>
        </p:txBody>
      </p:sp>
    </p:spTree>
    <p:extLst>
      <p:ext uri="{BB962C8B-B14F-4D97-AF65-F5344CB8AC3E}">
        <p14:creationId xmlns:p14="http://schemas.microsoft.com/office/powerpoint/2010/main" val="3612051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ine Ways Stress is More Dangerous Than You Think">
            <a:extLst>
              <a:ext uri="{FF2B5EF4-FFF2-40B4-BE49-F238E27FC236}">
                <a16:creationId xmlns:a16="http://schemas.microsoft.com/office/drawing/2014/main" id="{F614ABEE-FB8B-3142-A02E-B30C983515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270" y="516835"/>
            <a:ext cx="10931460" cy="5824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601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6">
            <a:extLst>
              <a:ext uri="{FF2B5EF4-FFF2-40B4-BE49-F238E27FC236}">
                <a16:creationId xmlns:a16="http://schemas.microsoft.com/office/drawing/2014/main" id="{9CFA8C4D-B4B0-374D-B5C7-7D8EB70771E7}"/>
              </a:ext>
            </a:extLst>
          </p:cNvPr>
          <p:cNvSpPr>
            <a:spLocks noChangeArrowheads="1"/>
          </p:cNvSpPr>
          <p:nvPr/>
        </p:nvSpPr>
        <p:spPr bwMode="auto">
          <a:xfrm>
            <a:off x="7409131" y="1641820"/>
            <a:ext cx="4782869" cy="468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altLang="ja-JP" sz="2800" b="1">
                <a:solidFill>
                  <a:srgbClr val="7030A0"/>
                </a:solidFill>
                <a:latin typeface="+mj-lt"/>
              </a:rPr>
              <a:t>3 QUI TẮC QUAN TRỌNG:</a:t>
            </a:r>
          </a:p>
          <a:p>
            <a:endParaRPr lang="en-US" altLang="ja-JP" sz="2800">
              <a:solidFill>
                <a:srgbClr val="FF0000"/>
              </a:solidFill>
              <a:latin typeface="+mj-lt"/>
            </a:endParaRPr>
          </a:p>
          <a:p>
            <a:r>
              <a:rPr lang="en-US" altLang="ja-JP" sz="2800" b="0">
                <a:solidFill>
                  <a:srgbClr val="FF0000"/>
                </a:solidFill>
                <a:latin typeface="+mj-lt"/>
              </a:rPr>
              <a:t>1. Điều xấu nhất có thể xảy ra là gì?</a:t>
            </a:r>
          </a:p>
          <a:p>
            <a:pPr marL="514350" indent="-514350">
              <a:buAutoNum type="arabicPeriod"/>
            </a:pPr>
            <a:endParaRPr lang="en-US" altLang="ja-JP" sz="2800" b="0">
              <a:solidFill>
                <a:srgbClr val="FF0000"/>
              </a:solidFill>
              <a:latin typeface="+mj-lt"/>
            </a:endParaRPr>
          </a:p>
          <a:p>
            <a:r>
              <a:rPr lang="en-US" sz="2800" b="0">
                <a:solidFill>
                  <a:srgbClr val="FF0000"/>
                </a:solidFill>
                <a:latin typeface="+mj-lt"/>
              </a:rPr>
              <a:t>2. Chuẩn bị tinh thần đón nhận nó.</a:t>
            </a:r>
          </a:p>
          <a:p>
            <a:endParaRPr lang="en-US" sz="2800" b="0">
              <a:solidFill>
                <a:srgbClr val="FF0000"/>
              </a:solidFill>
              <a:latin typeface="+mj-lt"/>
            </a:endParaRPr>
          </a:p>
          <a:p>
            <a:r>
              <a:rPr lang="en-US" sz="2800">
                <a:solidFill>
                  <a:srgbClr val="FF0000"/>
                </a:solidFill>
                <a:latin typeface="+mj-lt"/>
              </a:rPr>
              <a:t>3. </a:t>
            </a:r>
            <a:r>
              <a:rPr lang="en-US" sz="2800" b="0">
                <a:solidFill>
                  <a:srgbClr val="FF0000"/>
                </a:solidFill>
                <a:latin typeface="+mj-lt"/>
              </a:rPr>
              <a:t>Nhưng ngay lập tức phải dung toàn lực để cải thiện tình hình từ tình trạng xấu nhất đấy.</a:t>
            </a:r>
          </a:p>
        </p:txBody>
      </p:sp>
      <p:sp>
        <p:nvSpPr>
          <p:cNvPr id="24" name="Rectangle 8">
            <a:extLst>
              <a:ext uri="{FF2B5EF4-FFF2-40B4-BE49-F238E27FC236}">
                <a16:creationId xmlns:a16="http://schemas.microsoft.com/office/drawing/2014/main" id="{DC326E97-1D68-2948-B3F8-77E5CF238B87}"/>
              </a:ext>
            </a:extLst>
          </p:cNvPr>
          <p:cNvSpPr>
            <a:spLocks noChangeArrowheads="1"/>
          </p:cNvSpPr>
          <p:nvPr/>
        </p:nvSpPr>
        <p:spPr bwMode="auto">
          <a:xfrm>
            <a:off x="576263" y="144780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en-US" sz="3800" b="0">
              <a:solidFill>
                <a:srgbClr val="FF0000"/>
              </a:solidFill>
            </a:endParaRPr>
          </a:p>
        </p:txBody>
      </p:sp>
      <p:sp>
        <p:nvSpPr>
          <p:cNvPr id="27" name="Rectangle 11">
            <a:extLst>
              <a:ext uri="{FF2B5EF4-FFF2-40B4-BE49-F238E27FC236}">
                <a16:creationId xmlns:a16="http://schemas.microsoft.com/office/drawing/2014/main" id="{31544390-8826-C04E-8D92-693DA67A48E6}"/>
              </a:ext>
            </a:extLst>
          </p:cNvPr>
          <p:cNvSpPr>
            <a:spLocks noChangeArrowheads="1"/>
          </p:cNvSpPr>
          <p:nvPr/>
        </p:nvSpPr>
        <p:spPr bwMode="auto">
          <a:xfrm>
            <a:off x="4603680" y="3490913"/>
            <a:ext cx="872945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sz="2800" b="0" i="1">
                <a:solidFill>
                  <a:srgbClr val="FF0000"/>
                </a:solidFill>
              </a:rPr>
              <a:t>- Chuẩn</a:t>
            </a:r>
          </a:p>
        </p:txBody>
      </p:sp>
      <p:sp>
        <p:nvSpPr>
          <p:cNvPr id="29" name="Oval 14">
            <a:extLst>
              <a:ext uri="{FF2B5EF4-FFF2-40B4-BE49-F238E27FC236}">
                <a16:creationId xmlns:a16="http://schemas.microsoft.com/office/drawing/2014/main" id="{05155890-5AAD-2249-BA13-0A35297E8A90}"/>
              </a:ext>
            </a:extLst>
          </p:cNvPr>
          <p:cNvSpPr>
            <a:spLocks noChangeArrowheads="1"/>
          </p:cNvSpPr>
          <p:nvPr/>
        </p:nvSpPr>
        <p:spPr bwMode="auto">
          <a:xfrm>
            <a:off x="1260475" y="3619500"/>
            <a:ext cx="119063" cy="119063"/>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pPr algn="ctr"/>
            <a:endParaRPr lang="en-US">
              <a:solidFill>
                <a:srgbClr val="FF0000"/>
              </a:solidFill>
            </a:endParaRPr>
          </a:p>
        </p:txBody>
      </p:sp>
      <p:sp>
        <p:nvSpPr>
          <p:cNvPr id="30" name="Oval 15">
            <a:extLst>
              <a:ext uri="{FF2B5EF4-FFF2-40B4-BE49-F238E27FC236}">
                <a16:creationId xmlns:a16="http://schemas.microsoft.com/office/drawing/2014/main" id="{98420C8A-E0AD-D242-BAB6-D0F7F1D6B6AE}"/>
              </a:ext>
            </a:extLst>
          </p:cNvPr>
          <p:cNvSpPr>
            <a:spLocks noChangeArrowheads="1"/>
          </p:cNvSpPr>
          <p:nvPr/>
        </p:nvSpPr>
        <p:spPr bwMode="auto">
          <a:xfrm>
            <a:off x="1260475" y="4648200"/>
            <a:ext cx="119063" cy="119063"/>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pPr algn="ctr"/>
            <a:endParaRPr lang="en-US">
              <a:solidFill>
                <a:srgbClr val="FF0000"/>
              </a:solidFill>
            </a:endParaRPr>
          </a:p>
        </p:txBody>
      </p:sp>
      <p:sp>
        <p:nvSpPr>
          <p:cNvPr id="31" name="Oval 16">
            <a:extLst>
              <a:ext uri="{FF2B5EF4-FFF2-40B4-BE49-F238E27FC236}">
                <a16:creationId xmlns:a16="http://schemas.microsoft.com/office/drawing/2014/main" id="{1669AC6C-656A-C040-A3BB-3A9E937B27B9}"/>
              </a:ext>
            </a:extLst>
          </p:cNvPr>
          <p:cNvSpPr>
            <a:spLocks noChangeArrowheads="1"/>
          </p:cNvSpPr>
          <p:nvPr/>
        </p:nvSpPr>
        <p:spPr bwMode="auto">
          <a:xfrm>
            <a:off x="1260475" y="5492750"/>
            <a:ext cx="119063" cy="119063"/>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pPr algn="ctr"/>
            <a:endParaRPr lang="en-US">
              <a:solidFill>
                <a:srgbClr val="FF0000"/>
              </a:solidFill>
            </a:endParaRPr>
          </a:p>
        </p:txBody>
      </p:sp>
      <p:pic>
        <p:nvPicPr>
          <p:cNvPr id="38" name="Picture 2" descr="Stress Management in Child Care | Procare Solutions">
            <a:extLst>
              <a:ext uri="{FF2B5EF4-FFF2-40B4-BE49-F238E27FC236}">
                <a16:creationId xmlns:a16="http://schemas.microsoft.com/office/drawing/2014/main" id="{5764038B-0CCD-294D-A1A8-F3483F4BFDB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569" r="12038"/>
          <a:stretch/>
        </p:blipFill>
        <p:spPr bwMode="auto">
          <a:xfrm>
            <a:off x="-1331844" y="0"/>
            <a:ext cx="8216349" cy="6858000"/>
          </a:xfrm>
          <a:prstGeom prst="rect">
            <a:avLst/>
          </a:prstGeom>
          <a:noFill/>
          <a:extLst>
            <a:ext uri="{909E8E84-426E-40DD-AFC4-6F175D3DCCD1}">
              <a14:hiddenFill xmlns:a14="http://schemas.microsoft.com/office/drawing/2010/main">
                <a:solidFill>
                  <a:srgbClr val="FFFFFF"/>
                </a:solidFill>
              </a14:hiddenFill>
            </a:ext>
          </a:extLst>
        </p:spPr>
      </p:pic>
      <p:sp>
        <p:nvSpPr>
          <p:cNvPr id="35" name="Title 1">
            <a:extLst>
              <a:ext uri="{FF2B5EF4-FFF2-40B4-BE49-F238E27FC236}">
                <a16:creationId xmlns:a16="http://schemas.microsoft.com/office/drawing/2014/main" id="{2CB3B5DE-DA5B-B34B-8608-BAEC2186B862}"/>
              </a:ext>
            </a:extLst>
          </p:cNvPr>
          <p:cNvSpPr>
            <a:spLocks noGrp="1"/>
          </p:cNvSpPr>
          <p:nvPr>
            <p:ph type="title"/>
          </p:nvPr>
        </p:nvSpPr>
        <p:spPr>
          <a:xfrm>
            <a:off x="3202005" y="69122"/>
            <a:ext cx="7610060" cy="1325563"/>
          </a:xfrm>
        </p:spPr>
        <p:txBody>
          <a:bodyPr/>
          <a:lstStyle/>
          <a:p>
            <a:r>
              <a:rPr lang="en-US" b="1">
                <a:solidFill>
                  <a:srgbClr val="7030A0"/>
                </a:solidFill>
                <a:latin typeface="Times New Roman" panose="02020603050405020304" pitchFamily="18" charset="0"/>
                <a:cs typeface="Times New Roman" panose="02020603050405020304" pitchFamily="18" charset="0"/>
              </a:rPr>
              <a:t>QUẢN LÝ SỰ </a:t>
            </a:r>
            <a:r>
              <a:rPr lang="en-US" b="1">
                <a:solidFill>
                  <a:srgbClr val="FF0000"/>
                </a:solidFill>
                <a:latin typeface="Times New Roman" panose="02020603050405020304" pitchFamily="18" charset="0"/>
                <a:cs typeface="Times New Roman" panose="02020603050405020304" pitchFamily="18" charset="0"/>
              </a:rPr>
              <a:t>CĂNG THẲNG</a:t>
            </a:r>
            <a:endParaRPr lang="en-VN">
              <a:solidFill>
                <a:srgbClr val="FF0000"/>
              </a:solidFill>
            </a:endParaRPr>
          </a:p>
        </p:txBody>
      </p:sp>
    </p:spTree>
    <p:extLst>
      <p:ext uri="{BB962C8B-B14F-4D97-AF65-F5344CB8AC3E}">
        <p14:creationId xmlns:p14="http://schemas.microsoft.com/office/powerpoint/2010/main" val="57098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603E188-6F9A-954D-95CF-F1C65CCC1E28}"/>
              </a:ext>
            </a:extLst>
          </p:cNvPr>
          <p:cNvGrpSpPr/>
          <p:nvPr/>
        </p:nvGrpSpPr>
        <p:grpSpPr>
          <a:xfrm>
            <a:off x="5631628" y="1413292"/>
            <a:ext cx="631095" cy="0"/>
            <a:chOff x="5784408" y="1108906"/>
            <a:chExt cx="631095" cy="0"/>
          </a:xfrm>
        </p:grpSpPr>
        <p:cxnSp>
          <p:nvCxnSpPr>
            <p:cNvPr id="43" name="Straight Connector 42">
              <a:extLst>
                <a:ext uri="{FF2B5EF4-FFF2-40B4-BE49-F238E27FC236}">
                  <a16:creationId xmlns:a16="http://schemas.microsoft.com/office/drawing/2014/main" id="{06CE3DA1-0A5D-480C-8E81-B92A876E4CA0}"/>
                </a:ext>
              </a:extLst>
            </p:cNvPr>
            <p:cNvCxnSpPr>
              <a:cxnSpLocks/>
            </p:cNvCxnSpPr>
            <p:nvPr/>
          </p:nvCxnSpPr>
          <p:spPr>
            <a:xfrm>
              <a:off x="5784408" y="1108906"/>
              <a:ext cx="150542" cy="0"/>
            </a:xfrm>
            <a:prstGeom prst="line">
              <a:avLst/>
            </a:prstGeom>
            <a:ln w="88900" cap="rnd" cmpd="sng">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1C355A2-1D72-4599-B751-C90D8F688205}"/>
                </a:ext>
              </a:extLst>
            </p:cNvPr>
            <p:cNvCxnSpPr>
              <a:cxnSpLocks/>
            </p:cNvCxnSpPr>
            <p:nvPr/>
          </p:nvCxnSpPr>
          <p:spPr>
            <a:xfrm>
              <a:off x="5944592" y="1108906"/>
              <a:ext cx="150542" cy="0"/>
            </a:xfrm>
            <a:prstGeom prst="line">
              <a:avLst/>
            </a:prstGeom>
            <a:ln w="88900" cap="rnd" cmpd="sng">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0722946-E392-4790-818E-3AFC8F85539B}"/>
                </a:ext>
              </a:extLst>
            </p:cNvPr>
            <p:cNvCxnSpPr>
              <a:cxnSpLocks/>
            </p:cNvCxnSpPr>
            <p:nvPr/>
          </p:nvCxnSpPr>
          <p:spPr>
            <a:xfrm>
              <a:off x="6104777" y="1108906"/>
              <a:ext cx="150542" cy="0"/>
            </a:xfrm>
            <a:prstGeom prst="line">
              <a:avLst/>
            </a:prstGeom>
            <a:ln w="88900" cap="rnd" cmpd="sng">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32CCECF-7C91-457B-9F2D-E8AF98ABFFAE}"/>
                </a:ext>
              </a:extLst>
            </p:cNvPr>
            <p:cNvCxnSpPr>
              <a:cxnSpLocks/>
            </p:cNvCxnSpPr>
            <p:nvPr/>
          </p:nvCxnSpPr>
          <p:spPr>
            <a:xfrm>
              <a:off x="6264961" y="1108906"/>
              <a:ext cx="150542" cy="0"/>
            </a:xfrm>
            <a:prstGeom prst="line">
              <a:avLst/>
            </a:prstGeom>
            <a:ln w="88900" cap="rnd" cmpd="sng">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07DE0EDE-A4D2-5B48-BC2A-57DFBC54B8E8}"/>
              </a:ext>
            </a:extLst>
          </p:cNvPr>
          <p:cNvGrpSpPr/>
          <p:nvPr/>
        </p:nvGrpSpPr>
        <p:grpSpPr>
          <a:xfrm>
            <a:off x="28785" y="1906063"/>
            <a:ext cx="7132626" cy="4986341"/>
            <a:chOff x="525560" y="1916918"/>
            <a:chExt cx="6285497" cy="4986341"/>
          </a:xfrm>
        </p:grpSpPr>
        <p:sp>
          <p:nvSpPr>
            <p:cNvPr id="32" name="TextBox 31">
              <a:extLst>
                <a:ext uri="{FF2B5EF4-FFF2-40B4-BE49-F238E27FC236}">
                  <a16:creationId xmlns:a16="http://schemas.microsoft.com/office/drawing/2014/main" id="{E40C3675-4D8D-5542-80CE-A69F3C337760}"/>
                </a:ext>
              </a:extLst>
            </p:cNvPr>
            <p:cNvSpPr txBox="1"/>
            <p:nvPr/>
          </p:nvSpPr>
          <p:spPr>
            <a:xfrm>
              <a:off x="525560" y="2409721"/>
              <a:ext cx="5910446" cy="4493538"/>
            </a:xfrm>
            <a:prstGeom prst="rect">
              <a:avLst/>
            </a:prstGeom>
            <a:noFill/>
          </p:spPr>
          <p:txBody>
            <a:bodyPr wrap="square">
              <a:spAutoFit/>
            </a:bodyPr>
            <a:lstStyle/>
            <a:p>
              <a:pPr marL="514350" marR="0" lvl="0" indent="-285750" algn="l" defTabSz="914400" rtl="0" eaLnBrk="1" fontAlgn="auto" latinLnBrk="0" hangingPunct="1">
                <a:lnSpc>
                  <a:spcPct val="100000"/>
                </a:lnSpc>
                <a:spcBef>
                  <a:spcPts val="0"/>
                </a:spcBef>
                <a:spcAft>
                  <a:spcPts val="0"/>
                </a:spcAft>
                <a:buClr>
                  <a:schemeClr val="bg1"/>
                </a:buClr>
                <a:buSzPts val="1300"/>
                <a:buFont typeface="Wingdings" pitchFamily="2" charset="2"/>
                <a:buChar char="§"/>
                <a:tabLst/>
                <a:defRPr/>
              </a:pP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Mr.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Dương</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Nguyễn</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là</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CEO và Master Trainer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của</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công</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ty Focalpoint Coaching. Mr. Dương Nguyễn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tập</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trung</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vào</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việc</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tư</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vấn</a:t>
              </a:r>
              <a:r>
                <a:rPr lang="en-US" sz="1500" dirty="0" err="1">
                  <a:solidFill>
                    <a:schemeClr val="bg1"/>
                  </a:solidFill>
                  <a:latin typeface="Helvetica" pitchFamily="2" charset="0"/>
                  <a:ea typeface="Roboto Slab Regular"/>
                </a:rPr>
                <a:t> và</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 coaching cho các CEO, các lãnh đạo cấp cao, các chủ doanh nghiệp</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nhằm</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nâng</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cao khả năng lãnh đạo </a:t>
              </a:r>
              <a:r>
                <a:rPr lang="en-US" sz="1500" dirty="0" err="1">
                  <a:solidFill>
                    <a:schemeClr val="bg1"/>
                  </a:solidFill>
                  <a:latin typeface="Helvetica" pitchFamily="2" charset="0"/>
                  <a:ea typeface="Roboto Slab Regular"/>
                </a:rPr>
                <a:t>và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tối ưu hoá</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nguồn</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nhân</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lực.</a:t>
              </a:r>
            </a:p>
            <a:p>
              <a:pPr marL="514350" marR="0" lvl="0" indent="-285750" algn="l" defTabSz="914400" rtl="0" eaLnBrk="1" fontAlgn="auto" latinLnBrk="0" hangingPunct="1">
                <a:lnSpc>
                  <a:spcPct val="100000"/>
                </a:lnSpc>
                <a:spcBef>
                  <a:spcPts val="0"/>
                </a:spcBef>
                <a:spcAft>
                  <a:spcPts val="0"/>
                </a:spcAft>
                <a:buClr>
                  <a:schemeClr val="bg1"/>
                </a:buClr>
                <a:buSzPts val="1300"/>
                <a:buFont typeface="Arial" panose="020B0604020202020204" pitchFamily="34" charset="0"/>
                <a:buChar char="•"/>
                <a:tabLst/>
                <a:defRPr/>
              </a:pPr>
              <a:endPar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endParaRPr>
            </a:p>
            <a:p>
              <a:pPr marL="514350" indent="-285750">
                <a:buClr>
                  <a:schemeClr val="bg1"/>
                </a:buClr>
                <a:buSzPts val="1300"/>
                <a:buFont typeface="Wingdings" pitchFamily="2" charset="2"/>
                <a:buChar char="§"/>
                <a:defRPr/>
              </a:pPr>
              <a:r>
                <a:rPr lang="en-US" sz="1500" dirty="0">
                  <a:solidFill>
                    <a:schemeClr val="bg1"/>
                  </a:solidFill>
                  <a:latin typeface="Helvetica" pitchFamily="2" charset="0"/>
                </a:rPr>
                <a:t>Mr. </a:t>
              </a:r>
              <a:r>
                <a:rPr lang="en-US" sz="1500" dirty="0" err="1">
                  <a:solidFill>
                    <a:schemeClr val="bg1"/>
                  </a:solidFill>
                  <a:latin typeface="Helvetica" pitchFamily="2" charset="0"/>
                </a:rPr>
                <a:t>Dương</a:t>
              </a:r>
              <a:r>
                <a:rPr lang="en-US" sz="1500" dirty="0">
                  <a:solidFill>
                    <a:schemeClr val="bg1"/>
                  </a:solidFill>
                  <a:latin typeface="Helvetica" pitchFamily="2" charset="0"/>
                </a:rPr>
                <a:t> </a:t>
              </a:r>
              <a:r>
                <a:rPr lang="en-US" sz="1500" dirty="0" err="1">
                  <a:solidFill>
                    <a:schemeClr val="bg1"/>
                  </a:solidFill>
                  <a:latin typeface="Helvetica" pitchFamily="2" charset="0"/>
                </a:rPr>
                <a:t>Nguyễn</a:t>
              </a:r>
              <a:r>
                <a:rPr lang="en-US" sz="1500" dirty="0">
                  <a:solidFill>
                    <a:schemeClr val="bg1"/>
                  </a:solidFill>
                  <a:latin typeface="Helvetica" pitchFamily="2" charset="0"/>
                </a:rPr>
                <a:t> </a:t>
              </a:r>
              <a:r>
                <a:rPr lang="en-US" sz="1500" dirty="0" err="1">
                  <a:solidFill>
                    <a:schemeClr val="bg1"/>
                  </a:solidFill>
                  <a:latin typeface="Helvetica" pitchFamily="2" charset="0"/>
                </a:rPr>
                <a:t>đã</a:t>
              </a:r>
              <a:r>
                <a:rPr lang="en-US" sz="1500" dirty="0">
                  <a:solidFill>
                    <a:schemeClr val="bg1"/>
                  </a:solidFill>
                  <a:latin typeface="Helvetica" pitchFamily="2" charset="0"/>
                </a:rPr>
                <a:t> </a:t>
              </a:r>
              <a:r>
                <a:rPr lang="en-US" sz="1500" dirty="0" err="1">
                  <a:solidFill>
                    <a:schemeClr val="bg1"/>
                  </a:solidFill>
                  <a:latin typeface="Helvetica" pitchFamily="2" charset="0"/>
                </a:rPr>
                <a:t>đào</a:t>
              </a:r>
              <a:r>
                <a:rPr lang="en-US" sz="1500" dirty="0">
                  <a:solidFill>
                    <a:schemeClr val="bg1"/>
                  </a:solidFill>
                  <a:latin typeface="Helvetica" pitchFamily="2" charset="0"/>
                </a:rPr>
                <a:t> </a:t>
              </a:r>
              <a:r>
                <a:rPr lang="en-US" sz="1500" dirty="0" err="1">
                  <a:solidFill>
                    <a:schemeClr val="bg1"/>
                  </a:solidFill>
                  <a:latin typeface="Helvetica" pitchFamily="2" charset="0"/>
                </a:rPr>
                <a:t>tạo</a:t>
              </a:r>
              <a:r>
                <a:rPr lang="en-US" sz="1500" dirty="0">
                  <a:solidFill>
                    <a:schemeClr val="bg1"/>
                  </a:solidFill>
                  <a:latin typeface="Helvetica" pitchFamily="2" charset="0"/>
                </a:rPr>
                <a:t> cho </a:t>
              </a:r>
              <a:r>
                <a:rPr lang="en-US" sz="1500" dirty="0" err="1">
                  <a:solidFill>
                    <a:schemeClr val="bg1"/>
                  </a:solidFill>
                  <a:latin typeface="Helvetica" pitchFamily="2" charset="0"/>
                </a:rPr>
                <a:t>nhiều</a:t>
              </a:r>
              <a:r>
                <a:rPr lang="en-US" sz="1500" dirty="0">
                  <a:solidFill>
                    <a:schemeClr val="bg1"/>
                  </a:solidFill>
                  <a:latin typeface="Helvetica" pitchFamily="2" charset="0"/>
                </a:rPr>
                <a:t> </a:t>
              </a:r>
              <a:r>
                <a:rPr lang="en-US" sz="1500" dirty="0" err="1">
                  <a:solidFill>
                    <a:schemeClr val="bg1"/>
                  </a:solidFill>
                  <a:latin typeface="Helvetica" pitchFamily="2" charset="0"/>
                </a:rPr>
                <a:t>ngàn</a:t>
              </a:r>
              <a:r>
                <a:rPr lang="en-US" sz="1500" dirty="0">
                  <a:solidFill>
                    <a:schemeClr val="bg1"/>
                  </a:solidFill>
                  <a:latin typeface="Helvetica" pitchFamily="2" charset="0"/>
                </a:rPr>
                <a:t> </a:t>
              </a:r>
              <a:r>
                <a:rPr lang="en-US" sz="1500" dirty="0" err="1">
                  <a:solidFill>
                    <a:schemeClr val="bg1"/>
                  </a:solidFill>
                  <a:latin typeface="Helvetica" pitchFamily="2" charset="0"/>
                </a:rPr>
                <a:t>học</a:t>
              </a:r>
              <a:r>
                <a:rPr lang="en-US" sz="1500" dirty="0">
                  <a:solidFill>
                    <a:schemeClr val="bg1"/>
                  </a:solidFill>
                  <a:latin typeface="Helvetica" pitchFamily="2" charset="0"/>
                </a:rPr>
                <a:t> </a:t>
              </a:r>
              <a:r>
                <a:rPr lang="en-US" sz="1500" dirty="0" err="1">
                  <a:solidFill>
                    <a:schemeClr val="bg1"/>
                  </a:solidFill>
                  <a:latin typeface="Helvetica" pitchFamily="2" charset="0"/>
                </a:rPr>
                <a:t>viên,</a:t>
              </a:r>
              <a:r>
                <a:rPr lang="en-US" sz="1500" dirty="0">
                  <a:solidFill>
                    <a:schemeClr val="bg1"/>
                  </a:solidFill>
                  <a:latin typeface="Helvetica" pitchFamily="2" charset="0"/>
                </a:rPr>
                <a:t> bao </a:t>
              </a:r>
              <a:r>
                <a:rPr lang="en-US" sz="1500" dirty="0" err="1">
                  <a:solidFill>
                    <a:schemeClr val="bg1"/>
                  </a:solidFill>
                  <a:latin typeface="Helvetica" pitchFamily="2" charset="0"/>
                </a:rPr>
                <a:t>gồm</a:t>
              </a:r>
              <a:r>
                <a:rPr lang="en-US" sz="1500" dirty="0">
                  <a:solidFill>
                    <a:schemeClr val="bg1"/>
                  </a:solidFill>
                  <a:latin typeface="Helvetica" pitchFamily="2" charset="0"/>
                </a:rPr>
                <a:t> </a:t>
              </a:r>
              <a:r>
                <a:rPr lang="en-US" sz="1500" dirty="0" err="1">
                  <a:solidFill>
                    <a:schemeClr val="bg1"/>
                  </a:solidFill>
                  <a:latin typeface="Helvetica" pitchFamily="2" charset="0"/>
                </a:rPr>
                <a:t>các</a:t>
              </a:r>
              <a:r>
                <a:rPr lang="en-US" sz="1500" dirty="0">
                  <a:solidFill>
                    <a:schemeClr val="bg1"/>
                  </a:solidFill>
                  <a:latin typeface="Helvetica" pitchFamily="2" charset="0"/>
                </a:rPr>
                <a:t> </a:t>
              </a:r>
              <a:r>
                <a:rPr lang="en-US" sz="1500" dirty="0" err="1">
                  <a:solidFill>
                    <a:schemeClr val="bg1"/>
                  </a:solidFill>
                  <a:latin typeface="Helvetica" pitchFamily="2" charset="0"/>
                </a:rPr>
                <a:t>quản</a:t>
              </a:r>
              <a:r>
                <a:rPr lang="en-US" sz="1500" dirty="0">
                  <a:solidFill>
                    <a:schemeClr val="bg1"/>
                  </a:solidFill>
                  <a:latin typeface="Helvetica" pitchFamily="2" charset="0"/>
                </a:rPr>
                <a:t> </a:t>
              </a:r>
              <a:r>
                <a:rPr lang="en-US" sz="1500" dirty="0" err="1">
                  <a:solidFill>
                    <a:schemeClr val="bg1"/>
                  </a:solidFill>
                  <a:latin typeface="Helvetica" pitchFamily="2" charset="0"/>
                </a:rPr>
                <a:t>lý</a:t>
              </a:r>
              <a:r>
                <a:rPr lang="en-US" sz="1500" dirty="0">
                  <a:solidFill>
                    <a:schemeClr val="bg1"/>
                  </a:solidFill>
                  <a:latin typeface="Helvetica" pitchFamily="2" charset="0"/>
                </a:rPr>
                <a:t> </a:t>
              </a:r>
              <a:r>
                <a:rPr lang="en-US" sz="1500" dirty="0" err="1">
                  <a:solidFill>
                    <a:schemeClr val="bg1"/>
                  </a:solidFill>
                  <a:latin typeface="Helvetica" pitchFamily="2" charset="0"/>
                </a:rPr>
                <a:t>cấp</a:t>
              </a:r>
              <a:r>
                <a:rPr lang="en-US" sz="1500" dirty="0">
                  <a:solidFill>
                    <a:schemeClr val="bg1"/>
                  </a:solidFill>
                  <a:latin typeface="Helvetica" pitchFamily="2" charset="0"/>
                </a:rPr>
                <a:t> </a:t>
              </a:r>
              <a:r>
                <a:rPr lang="en-US" sz="1500" dirty="0" err="1">
                  <a:solidFill>
                    <a:schemeClr val="bg1"/>
                  </a:solidFill>
                  <a:latin typeface="Helvetica" pitchFamily="2" charset="0"/>
                </a:rPr>
                <a:t>cao</a:t>
              </a:r>
              <a:r>
                <a:rPr lang="en-US" sz="1500" dirty="0">
                  <a:solidFill>
                    <a:schemeClr val="bg1"/>
                  </a:solidFill>
                  <a:latin typeface="Helvetica" pitchFamily="2" charset="0"/>
                </a:rPr>
                <a:t> (</a:t>
              </a:r>
              <a:r>
                <a:rPr lang="en-US" sz="1500" dirty="0" err="1">
                  <a:solidFill>
                    <a:schemeClr val="bg1"/>
                  </a:solidFill>
                  <a:latin typeface="Helvetica" pitchFamily="2" charset="0"/>
                </a:rPr>
                <a:t>người</a:t>
              </a:r>
              <a:r>
                <a:rPr lang="en-US" sz="1500" dirty="0">
                  <a:solidFill>
                    <a:schemeClr val="bg1"/>
                  </a:solidFill>
                  <a:latin typeface="Helvetica" pitchFamily="2" charset="0"/>
                </a:rPr>
                <a:t> </a:t>
              </a:r>
              <a:r>
                <a:rPr lang="en-US" sz="1500" dirty="0" err="1">
                  <a:solidFill>
                    <a:schemeClr val="bg1"/>
                  </a:solidFill>
                  <a:latin typeface="Helvetica" pitchFamily="2" charset="0"/>
                </a:rPr>
                <a:t>Việt</a:t>
              </a:r>
              <a:r>
                <a:rPr lang="en-US" sz="1500" dirty="0">
                  <a:solidFill>
                    <a:schemeClr val="bg1"/>
                  </a:solidFill>
                  <a:latin typeface="Helvetica" pitchFamily="2" charset="0"/>
                </a:rPr>
                <a:t> </a:t>
              </a:r>
              <a:r>
                <a:rPr lang="en-US" sz="1500" dirty="0" err="1">
                  <a:solidFill>
                    <a:schemeClr val="bg1"/>
                  </a:solidFill>
                  <a:latin typeface="Helvetica" pitchFamily="2" charset="0"/>
                </a:rPr>
                <a:t>và</a:t>
              </a:r>
              <a:r>
                <a:rPr lang="en-US" sz="1500" dirty="0">
                  <a:solidFill>
                    <a:schemeClr val="bg1"/>
                  </a:solidFill>
                  <a:latin typeface="Helvetica" pitchFamily="2" charset="0"/>
                </a:rPr>
                <a:t> </a:t>
              </a:r>
              <a:r>
                <a:rPr lang="en-US" sz="1500" dirty="0" err="1">
                  <a:solidFill>
                    <a:schemeClr val="bg1"/>
                  </a:solidFill>
                  <a:latin typeface="Helvetica" pitchFamily="2" charset="0"/>
                </a:rPr>
                <a:t>các</a:t>
              </a:r>
              <a:r>
                <a:rPr lang="en-US" sz="1500" dirty="0">
                  <a:solidFill>
                    <a:schemeClr val="bg1"/>
                  </a:solidFill>
                  <a:latin typeface="Helvetica" pitchFamily="2" charset="0"/>
                </a:rPr>
                <a:t> </a:t>
              </a:r>
              <a:r>
                <a:rPr lang="en-US" sz="1500" dirty="0" err="1">
                  <a:solidFill>
                    <a:schemeClr val="bg1"/>
                  </a:solidFill>
                  <a:latin typeface="Helvetica" pitchFamily="2" charset="0"/>
                </a:rPr>
                <a:t>chuyên</a:t>
              </a:r>
              <a:r>
                <a:rPr lang="en-US" sz="1500" dirty="0">
                  <a:solidFill>
                    <a:schemeClr val="bg1"/>
                  </a:solidFill>
                  <a:latin typeface="Helvetica" pitchFamily="2" charset="0"/>
                </a:rPr>
                <a:t> </a:t>
              </a:r>
              <a:r>
                <a:rPr lang="en-US" sz="1500" dirty="0" err="1">
                  <a:solidFill>
                    <a:schemeClr val="bg1"/>
                  </a:solidFill>
                  <a:latin typeface="Helvetica" pitchFamily="2" charset="0"/>
                </a:rPr>
                <a:t>gia</a:t>
              </a:r>
              <a:r>
                <a:rPr lang="en-US" sz="1500" dirty="0">
                  <a:solidFill>
                    <a:schemeClr val="bg1"/>
                  </a:solidFill>
                  <a:latin typeface="Helvetica" pitchFamily="2" charset="0"/>
                </a:rPr>
                <a:t> </a:t>
              </a:r>
              <a:r>
                <a:rPr lang="en-US" sz="1500" dirty="0" err="1">
                  <a:solidFill>
                    <a:schemeClr val="bg1"/>
                  </a:solidFill>
                  <a:latin typeface="Helvetica" pitchFamily="2" charset="0"/>
                </a:rPr>
                <a:t>nước</a:t>
              </a:r>
              <a:r>
                <a:rPr lang="en-US" sz="1500" dirty="0">
                  <a:solidFill>
                    <a:schemeClr val="bg1"/>
                  </a:solidFill>
                  <a:latin typeface="Helvetica" pitchFamily="2" charset="0"/>
                </a:rPr>
                <a:t> </a:t>
              </a:r>
              <a:r>
                <a:rPr lang="en-US" sz="1500" dirty="0" err="1">
                  <a:solidFill>
                    <a:schemeClr val="bg1"/>
                  </a:solidFill>
                  <a:latin typeface="Helvetica" pitchFamily="2" charset="0"/>
                </a:rPr>
                <a:t>ngoài) </a:t>
              </a:r>
              <a:r>
                <a:rPr lang="en-US" sz="1500" dirty="0">
                  <a:solidFill>
                    <a:schemeClr val="bg1"/>
                  </a:solidFill>
                  <a:latin typeface="Helvetica" pitchFamily="2" charset="0"/>
                </a:rPr>
                <a:t>làm việc trong </a:t>
              </a:r>
              <a:r>
                <a:rPr lang="en-US" sz="1500" dirty="0" err="1">
                  <a:solidFill>
                    <a:schemeClr val="bg1"/>
                  </a:solidFill>
                  <a:latin typeface="Helvetica" pitchFamily="2" charset="0"/>
                </a:rPr>
                <a:t>các</a:t>
              </a:r>
              <a:r>
                <a:rPr lang="en-US" sz="1500" dirty="0">
                  <a:solidFill>
                    <a:schemeClr val="bg1"/>
                  </a:solidFill>
                  <a:latin typeface="Helvetica" pitchFamily="2" charset="0"/>
                </a:rPr>
                <a:t> </a:t>
              </a:r>
              <a:r>
                <a:rPr lang="en-US" sz="1500" dirty="0" err="1">
                  <a:solidFill>
                    <a:schemeClr val="bg1"/>
                  </a:solidFill>
                  <a:latin typeface="Helvetica" pitchFamily="2" charset="0"/>
                </a:rPr>
                <a:t>tổ</a:t>
              </a:r>
              <a:r>
                <a:rPr lang="en-US" sz="1500" dirty="0">
                  <a:solidFill>
                    <a:schemeClr val="bg1"/>
                  </a:solidFill>
                  <a:latin typeface="Helvetica" pitchFamily="2" charset="0"/>
                </a:rPr>
                <a:t> </a:t>
              </a:r>
              <a:r>
                <a:rPr lang="en-US" sz="1500" dirty="0" err="1">
                  <a:solidFill>
                    <a:schemeClr val="bg1"/>
                  </a:solidFill>
                  <a:latin typeface="Helvetica" pitchFamily="2" charset="0"/>
                </a:rPr>
                <a:t>chức</a:t>
              </a:r>
              <a:r>
                <a:rPr lang="en-US" sz="1500" dirty="0">
                  <a:solidFill>
                    <a:schemeClr val="bg1"/>
                  </a:solidFill>
                  <a:latin typeface="Helvetica" pitchFamily="2" charset="0"/>
                </a:rPr>
                <a:t> </a:t>
              </a:r>
              <a:r>
                <a:rPr lang="en-US" sz="1500" dirty="0" err="1">
                  <a:solidFill>
                    <a:schemeClr val="bg1"/>
                  </a:solidFill>
                  <a:latin typeface="Helvetica" pitchFamily="2" charset="0"/>
                </a:rPr>
                <a:t>đa</a:t>
              </a:r>
              <a:r>
                <a:rPr lang="en-US" sz="1500" dirty="0">
                  <a:solidFill>
                    <a:schemeClr val="bg1"/>
                  </a:solidFill>
                  <a:latin typeface="Helvetica" pitchFamily="2" charset="0"/>
                </a:rPr>
                <a:t> </a:t>
              </a:r>
              <a:r>
                <a:rPr lang="en-US" sz="1500" dirty="0" err="1">
                  <a:solidFill>
                    <a:schemeClr val="bg1"/>
                  </a:solidFill>
                  <a:latin typeface="Helvetica" pitchFamily="2" charset="0"/>
                </a:rPr>
                <a:t>quốc</a:t>
              </a:r>
              <a:r>
                <a:rPr lang="en-US" sz="1500" dirty="0">
                  <a:solidFill>
                    <a:schemeClr val="bg1"/>
                  </a:solidFill>
                  <a:latin typeface="Helvetica" pitchFamily="2" charset="0"/>
                </a:rPr>
                <a:t> </a:t>
              </a:r>
              <a:r>
                <a:rPr lang="en-US" sz="1500" dirty="0" err="1">
                  <a:solidFill>
                    <a:schemeClr val="bg1"/>
                  </a:solidFill>
                  <a:latin typeface="Helvetica" pitchFamily="2" charset="0"/>
                </a:rPr>
                <a:t>gia</a:t>
              </a:r>
              <a:r>
                <a:rPr lang="en-US" sz="1500" dirty="0">
                  <a:solidFill>
                    <a:schemeClr val="bg1"/>
                  </a:solidFill>
                  <a:latin typeface="Helvetica" pitchFamily="2" charset="0"/>
                </a:rPr>
                <a:t> </a:t>
              </a:r>
              <a:r>
                <a:rPr lang="en-US" sz="1500" dirty="0" err="1">
                  <a:solidFill>
                    <a:schemeClr val="bg1"/>
                  </a:solidFill>
                  <a:latin typeface="Helvetica" pitchFamily="2" charset="0"/>
                </a:rPr>
                <a:t>có</a:t>
              </a:r>
              <a:r>
                <a:rPr lang="en-US" sz="1500" dirty="0">
                  <a:solidFill>
                    <a:schemeClr val="bg1"/>
                  </a:solidFill>
                  <a:latin typeface="Helvetica" pitchFamily="2" charset="0"/>
                </a:rPr>
                <a:t> </a:t>
              </a:r>
              <a:r>
                <a:rPr lang="en-US" sz="1500" dirty="0" err="1">
                  <a:solidFill>
                    <a:schemeClr val="bg1"/>
                  </a:solidFill>
                  <a:latin typeface="Helvetica" pitchFamily="2" charset="0"/>
                </a:rPr>
                <a:t>ngành</a:t>
              </a:r>
              <a:r>
                <a:rPr lang="en-US" sz="1500" dirty="0">
                  <a:solidFill>
                    <a:schemeClr val="bg1"/>
                  </a:solidFill>
                  <a:latin typeface="Helvetica" pitchFamily="2" charset="0"/>
                </a:rPr>
                <a:t> </a:t>
              </a:r>
              <a:r>
                <a:rPr lang="en-US" sz="1500" dirty="0" err="1">
                  <a:solidFill>
                    <a:schemeClr val="bg1"/>
                  </a:solidFill>
                  <a:latin typeface="Helvetica" pitchFamily="2" charset="0"/>
                </a:rPr>
                <a:t>nghề</a:t>
              </a:r>
              <a:r>
                <a:rPr lang="en-US" sz="1500" dirty="0">
                  <a:solidFill>
                    <a:schemeClr val="bg1"/>
                  </a:solidFill>
                  <a:latin typeface="Helvetica" pitchFamily="2" charset="0"/>
                </a:rPr>
                <a:t> </a:t>
              </a:r>
              <a:r>
                <a:rPr lang="en-US" sz="1500" dirty="0" err="1">
                  <a:solidFill>
                    <a:schemeClr val="bg1"/>
                  </a:solidFill>
                  <a:latin typeface="Helvetica" pitchFamily="2" charset="0"/>
                </a:rPr>
                <a:t>hoạt</a:t>
              </a:r>
              <a:r>
                <a:rPr lang="en-US" sz="1500" dirty="0">
                  <a:solidFill>
                    <a:schemeClr val="bg1"/>
                  </a:solidFill>
                  <a:latin typeface="Helvetica" pitchFamily="2" charset="0"/>
                </a:rPr>
                <a:t> </a:t>
              </a:r>
              <a:r>
                <a:rPr lang="en-US" sz="1500" dirty="0" err="1">
                  <a:solidFill>
                    <a:schemeClr val="bg1"/>
                  </a:solidFill>
                  <a:latin typeface="Helvetica" pitchFamily="2" charset="0"/>
                </a:rPr>
                <a:t>động</a:t>
              </a:r>
              <a:r>
                <a:rPr lang="en-US" sz="1500" dirty="0">
                  <a:solidFill>
                    <a:schemeClr val="bg1"/>
                  </a:solidFill>
                  <a:latin typeface="Helvetica" pitchFamily="2" charset="0"/>
                </a:rPr>
                <a:t> </a:t>
              </a:r>
              <a:r>
                <a:rPr lang="en-US" sz="1500" dirty="0" err="1">
                  <a:solidFill>
                    <a:schemeClr val="bg1"/>
                  </a:solidFill>
                  <a:latin typeface="Helvetica" pitchFamily="2" charset="0"/>
                </a:rPr>
                <a:t>trên</a:t>
              </a:r>
              <a:r>
                <a:rPr lang="en-US" sz="1500" dirty="0">
                  <a:solidFill>
                    <a:schemeClr val="bg1"/>
                  </a:solidFill>
                  <a:latin typeface="Helvetica" pitchFamily="2" charset="0"/>
                </a:rPr>
                <a:t> </a:t>
              </a:r>
              <a:r>
                <a:rPr lang="en-US" sz="1500" dirty="0" err="1">
                  <a:solidFill>
                    <a:schemeClr val="bg1"/>
                  </a:solidFill>
                  <a:latin typeface="Helvetica" pitchFamily="2" charset="0"/>
                </a:rPr>
                <a:t>nhiều</a:t>
              </a:r>
              <a:r>
                <a:rPr lang="en-US" sz="1500" dirty="0">
                  <a:solidFill>
                    <a:schemeClr val="bg1"/>
                  </a:solidFill>
                  <a:latin typeface="Helvetica" pitchFamily="2" charset="0"/>
                </a:rPr>
                <a:t> </a:t>
              </a:r>
              <a:r>
                <a:rPr lang="en-US" sz="1500" dirty="0" err="1">
                  <a:solidFill>
                    <a:schemeClr val="bg1"/>
                  </a:solidFill>
                  <a:latin typeface="Helvetica" pitchFamily="2" charset="0"/>
                </a:rPr>
                <a:t>lĩnh</a:t>
              </a:r>
              <a:r>
                <a:rPr lang="en-US" sz="1500" dirty="0">
                  <a:solidFill>
                    <a:schemeClr val="bg1"/>
                  </a:solidFill>
                  <a:latin typeface="Helvetica" pitchFamily="2" charset="0"/>
                </a:rPr>
                <a:t> </a:t>
              </a:r>
              <a:r>
                <a:rPr lang="en-US" sz="1500" dirty="0" err="1">
                  <a:solidFill>
                    <a:schemeClr val="bg1"/>
                  </a:solidFill>
                  <a:latin typeface="Helvetica" pitchFamily="2" charset="0"/>
                </a:rPr>
                <a:t>vực</a:t>
              </a:r>
              <a:r>
                <a:rPr lang="en-US" sz="1500" dirty="0">
                  <a:solidFill>
                    <a:schemeClr val="bg1"/>
                  </a:solidFill>
                  <a:latin typeface="Helvetica" pitchFamily="2" charset="0"/>
                </a:rPr>
                <a:t> </a:t>
              </a:r>
              <a:r>
                <a:rPr lang="en-US" sz="1500" dirty="0" err="1">
                  <a:solidFill>
                    <a:schemeClr val="bg1"/>
                  </a:solidFill>
                  <a:latin typeface="Helvetica" pitchFamily="2" charset="0"/>
                </a:rPr>
                <a:t>khác</a:t>
              </a:r>
              <a:r>
                <a:rPr lang="en-US" sz="1500" dirty="0">
                  <a:solidFill>
                    <a:schemeClr val="bg1"/>
                  </a:solidFill>
                  <a:latin typeface="Helvetica" pitchFamily="2" charset="0"/>
                </a:rPr>
                <a:t> </a:t>
              </a:r>
              <a:r>
                <a:rPr lang="en-US" sz="1500" dirty="0" err="1">
                  <a:solidFill>
                    <a:schemeClr val="bg1"/>
                  </a:solidFill>
                  <a:latin typeface="Helvetica" pitchFamily="2" charset="0"/>
                </a:rPr>
                <a:t>nhau</a:t>
              </a:r>
              <a:r>
                <a:rPr lang="en-US" sz="1500" dirty="0">
                  <a:solidFill>
                    <a:schemeClr val="bg1"/>
                  </a:solidFill>
                  <a:latin typeface="Helvetica" pitchFamily="2" charset="0"/>
                </a:rPr>
                <a:t> </a:t>
              </a:r>
              <a:r>
                <a:rPr lang="en-US" sz="1500" dirty="0" err="1">
                  <a:solidFill>
                    <a:schemeClr val="bg1"/>
                  </a:solidFill>
                  <a:latin typeface="Helvetica" pitchFamily="2" charset="0"/>
                </a:rPr>
                <a:t>như</a:t>
              </a:r>
              <a:r>
                <a:rPr lang="en-US" sz="1500" dirty="0">
                  <a:solidFill>
                    <a:schemeClr val="bg1"/>
                  </a:solidFill>
                  <a:latin typeface="Helvetica" pitchFamily="2" charset="0"/>
                </a:rPr>
                <a:t>: </a:t>
              </a:r>
              <a:r>
                <a:rPr lang="en-US" sz="1500" dirty="0" err="1">
                  <a:solidFill>
                    <a:schemeClr val="bg1"/>
                  </a:solidFill>
                  <a:latin typeface="Helvetica" pitchFamily="2" charset="0"/>
                </a:rPr>
                <a:t>Bất</a:t>
              </a:r>
              <a:r>
                <a:rPr lang="en-US" sz="1500" dirty="0">
                  <a:solidFill>
                    <a:schemeClr val="bg1"/>
                  </a:solidFill>
                  <a:latin typeface="Helvetica" pitchFamily="2" charset="0"/>
                </a:rPr>
                <a:t> </a:t>
              </a:r>
              <a:r>
                <a:rPr lang="en-US" sz="1500" dirty="0" err="1">
                  <a:solidFill>
                    <a:schemeClr val="bg1"/>
                  </a:solidFill>
                  <a:latin typeface="Helvetica" pitchFamily="2" charset="0"/>
                </a:rPr>
                <a:t>động</a:t>
              </a:r>
              <a:r>
                <a:rPr lang="en-US" sz="1500" dirty="0">
                  <a:solidFill>
                    <a:schemeClr val="bg1"/>
                  </a:solidFill>
                  <a:latin typeface="Helvetica" pitchFamily="2" charset="0"/>
                </a:rPr>
                <a:t> </a:t>
              </a:r>
              <a:r>
                <a:rPr lang="en-US" sz="1500" dirty="0" err="1">
                  <a:solidFill>
                    <a:schemeClr val="bg1"/>
                  </a:solidFill>
                  <a:latin typeface="Helvetica" pitchFamily="2" charset="0"/>
                </a:rPr>
                <a:t>sản</a:t>
              </a:r>
              <a:r>
                <a:rPr lang="en-US" sz="1500" dirty="0">
                  <a:solidFill>
                    <a:schemeClr val="bg1"/>
                  </a:solidFill>
                  <a:latin typeface="Helvetica" pitchFamily="2" charset="0"/>
                </a:rPr>
                <a:t>, Tài chính, Bảo hiểm, </a:t>
              </a:r>
              <a:r>
                <a:rPr lang="en-US" sz="1500" dirty="0" err="1">
                  <a:solidFill>
                    <a:schemeClr val="bg1"/>
                  </a:solidFill>
                  <a:latin typeface="Helvetica" pitchFamily="2" charset="0"/>
                </a:rPr>
                <a:t>Ngân</a:t>
              </a:r>
              <a:r>
                <a:rPr lang="en-US" sz="1500" dirty="0">
                  <a:solidFill>
                    <a:schemeClr val="bg1"/>
                  </a:solidFill>
                  <a:latin typeface="Helvetica" pitchFamily="2" charset="0"/>
                </a:rPr>
                <a:t> </a:t>
              </a:r>
              <a:r>
                <a:rPr lang="en-US" sz="1500" dirty="0" err="1">
                  <a:solidFill>
                    <a:schemeClr val="bg1"/>
                  </a:solidFill>
                  <a:latin typeface="Helvetica" pitchFamily="2" charset="0"/>
                </a:rPr>
                <a:t>hàng</a:t>
              </a:r>
              <a:r>
                <a:rPr lang="en-US" sz="1500" dirty="0">
                  <a:solidFill>
                    <a:schemeClr val="bg1"/>
                  </a:solidFill>
                  <a:latin typeface="Helvetica" pitchFamily="2" charset="0"/>
                </a:rPr>
                <a:t>, </a:t>
              </a:r>
              <a:r>
                <a:rPr lang="en-US" sz="1500" dirty="0" err="1">
                  <a:solidFill>
                    <a:schemeClr val="bg1"/>
                  </a:solidFill>
                  <a:latin typeface="Helvetica" pitchFamily="2" charset="0"/>
                </a:rPr>
                <a:t>Dầu</a:t>
              </a:r>
              <a:r>
                <a:rPr lang="en-US" sz="1500" dirty="0">
                  <a:solidFill>
                    <a:schemeClr val="bg1"/>
                  </a:solidFill>
                  <a:latin typeface="Helvetica" pitchFamily="2" charset="0"/>
                </a:rPr>
                <a:t> </a:t>
              </a:r>
              <a:r>
                <a:rPr lang="en-US" sz="1500" dirty="0" err="1">
                  <a:solidFill>
                    <a:schemeClr val="bg1"/>
                  </a:solidFill>
                  <a:latin typeface="Helvetica" pitchFamily="2" charset="0"/>
                </a:rPr>
                <a:t>khí</a:t>
              </a:r>
              <a:r>
                <a:rPr lang="en-US" sz="1500" dirty="0">
                  <a:solidFill>
                    <a:schemeClr val="bg1"/>
                  </a:solidFill>
                  <a:latin typeface="Helvetica" pitchFamily="2" charset="0"/>
                </a:rPr>
                <a:t>, </a:t>
              </a:r>
              <a:r>
                <a:rPr lang="en-US" sz="1500" dirty="0" err="1">
                  <a:solidFill>
                    <a:schemeClr val="bg1"/>
                  </a:solidFill>
                  <a:latin typeface="Helvetica" pitchFamily="2" charset="0"/>
                </a:rPr>
                <a:t>Công</a:t>
              </a:r>
              <a:r>
                <a:rPr lang="en-US" sz="1500" dirty="0">
                  <a:solidFill>
                    <a:schemeClr val="bg1"/>
                  </a:solidFill>
                  <a:latin typeface="Helvetica" pitchFamily="2" charset="0"/>
                </a:rPr>
                <a:t> </a:t>
              </a:r>
              <a:r>
                <a:rPr lang="en-US" sz="1500" dirty="0" err="1">
                  <a:solidFill>
                    <a:schemeClr val="bg1"/>
                  </a:solidFill>
                  <a:latin typeface="Helvetica" pitchFamily="2" charset="0"/>
                </a:rPr>
                <a:t>nghiệp</a:t>
              </a:r>
              <a:r>
                <a:rPr lang="en-US" sz="1500" dirty="0">
                  <a:solidFill>
                    <a:schemeClr val="bg1"/>
                  </a:solidFill>
                  <a:latin typeface="Helvetica" pitchFamily="2" charset="0"/>
                </a:rPr>
                <a:t> </a:t>
              </a:r>
              <a:r>
                <a:rPr lang="en-US" sz="1500" dirty="0" err="1">
                  <a:solidFill>
                    <a:schemeClr val="bg1"/>
                  </a:solidFill>
                  <a:latin typeface="Helvetica" pitchFamily="2" charset="0"/>
                </a:rPr>
                <a:t>nặng</a:t>
              </a:r>
              <a:r>
                <a:rPr lang="en-US" sz="1500" dirty="0">
                  <a:solidFill>
                    <a:schemeClr val="bg1"/>
                  </a:solidFill>
                  <a:latin typeface="Helvetica" pitchFamily="2" charset="0"/>
                </a:rPr>
                <a:t>, FMCG, MLM </a:t>
              </a:r>
              <a:r>
                <a:rPr lang="mr-IN" sz="1500" dirty="0">
                  <a:solidFill>
                    <a:schemeClr val="bg1"/>
                  </a:solidFill>
                  <a:latin typeface="Helvetica" pitchFamily="2" charset="0"/>
                </a:rPr>
                <a:t>…</a:t>
              </a:r>
              <a:r>
                <a:rPr lang="en-US" sz="1500" dirty="0">
                  <a:solidFill>
                    <a:schemeClr val="bg1"/>
                  </a:solidFill>
                  <a:latin typeface="Helvetica" pitchFamily="2" charset="0"/>
                </a:rPr>
                <a:t> </a:t>
              </a:r>
              <a:r>
                <a:rPr lang="en-US" sz="1500" dirty="0" err="1">
                  <a:solidFill>
                    <a:schemeClr val="bg1"/>
                  </a:solidFill>
                  <a:latin typeface="Helvetica" pitchFamily="2" charset="0"/>
                </a:rPr>
                <a:t>Ông</a:t>
              </a:r>
              <a:r>
                <a:rPr lang="en-US" sz="1500" dirty="0">
                  <a:solidFill>
                    <a:schemeClr val="bg1"/>
                  </a:solidFill>
                  <a:latin typeface="Helvetica" pitchFamily="2" charset="0"/>
                </a:rPr>
                <a:t> </a:t>
              </a:r>
              <a:r>
                <a:rPr lang="en-US" sz="1500" dirty="0" err="1">
                  <a:solidFill>
                    <a:schemeClr val="bg1"/>
                  </a:solidFill>
                  <a:latin typeface="Helvetica" pitchFamily="2" charset="0"/>
                </a:rPr>
                <a:t>cũng</a:t>
              </a:r>
              <a:r>
                <a:rPr lang="en-US" sz="1500" dirty="0">
                  <a:solidFill>
                    <a:schemeClr val="bg1"/>
                  </a:solidFill>
                  <a:latin typeface="Helvetica" pitchFamily="2" charset="0"/>
                </a:rPr>
                <a:t> </a:t>
              </a:r>
              <a:r>
                <a:rPr lang="en-US" sz="1500" dirty="0" err="1">
                  <a:solidFill>
                    <a:schemeClr val="bg1"/>
                  </a:solidFill>
                  <a:latin typeface="Helvetica" pitchFamily="2" charset="0"/>
                </a:rPr>
                <a:t>luôn</a:t>
              </a:r>
              <a:r>
                <a:rPr lang="en-US" sz="1500" dirty="0">
                  <a:solidFill>
                    <a:schemeClr val="bg1"/>
                  </a:solidFill>
                  <a:latin typeface="Helvetica" pitchFamily="2" charset="0"/>
                </a:rPr>
                <a:t> </a:t>
              </a:r>
              <a:r>
                <a:rPr lang="en-US" sz="1500" dirty="0" err="1">
                  <a:solidFill>
                    <a:schemeClr val="bg1"/>
                  </a:solidFill>
                  <a:latin typeface="Helvetica" pitchFamily="2" charset="0"/>
                </a:rPr>
                <a:t>được</a:t>
              </a:r>
              <a:r>
                <a:rPr lang="en-US" sz="1500" dirty="0">
                  <a:solidFill>
                    <a:schemeClr val="bg1"/>
                  </a:solidFill>
                  <a:latin typeface="Helvetica" pitchFamily="2" charset="0"/>
                </a:rPr>
                <a:t> </a:t>
              </a:r>
              <a:r>
                <a:rPr lang="en-US" sz="1500" dirty="0" err="1">
                  <a:solidFill>
                    <a:schemeClr val="bg1"/>
                  </a:solidFill>
                  <a:latin typeface="Helvetica" pitchFamily="2" charset="0"/>
                </a:rPr>
                <a:t>mời</a:t>
              </a:r>
              <a:r>
                <a:rPr lang="en-US" sz="1500" dirty="0">
                  <a:solidFill>
                    <a:schemeClr val="bg1"/>
                  </a:solidFill>
                  <a:latin typeface="Helvetica" pitchFamily="2" charset="0"/>
                </a:rPr>
                <a:t> </a:t>
              </a:r>
              <a:r>
                <a:rPr lang="en-US" sz="1500" dirty="0" err="1">
                  <a:solidFill>
                    <a:schemeClr val="bg1"/>
                  </a:solidFill>
                  <a:latin typeface="Helvetica" pitchFamily="2" charset="0"/>
                </a:rPr>
                <a:t>là</a:t>
              </a:r>
              <a:r>
                <a:rPr lang="en-US" sz="1500" dirty="0">
                  <a:solidFill>
                    <a:schemeClr val="bg1"/>
                  </a:solidFill>
                  <a:latin typeface="Helvetica" pitchFamily="2" charset="0"/>
                </a:rPr>
                <a:t> </a:t>
              </a:r>
              <a:r>
                <a:rPr lang="en-US" sz="1500" dirty="0" err="1">
                  <a:solidFill>
                    <a:schemeClr val="bg1"/>
                  </a:solidFill>
                  <a:latin typeface="Helvetica" pitchFamily="2" charset="0"/>
                </a:rPr>
                <a:t>một</a:t>
              </a:r>
              <a:r>
                <a:rPr lang="en-US" sz="1500" dirty="0">
                  <a:solidFill>
                    <a:schemeClr val="bg1"/>
                  </a:solidFill>
                  <a:latin typeface="Helvetica" pitchFamily="2" charset="0"/>
                </a:rPr>
                <a:t> </a:t>
              </a:r>
              <a:r>
                <a:rPr lang="en-US" sz="1500" dirty="0" err="1">
                  <a:solidFill>
                    <a:schemeClr val="bg1"/>
                  </a:solidFill>
                  <a:latin typeface="Helvetica" pitchFamily="2" charset="0"/>
                </a:rPr>
                <a:t>trong</a:t>
              </a:r>
              <a:r>
                <a:rPr lang="en-US" sz="1500" dirty="0">
                  <a:solidFill>
                    <a:schemeClr val="bg1"/>
                  </a:solidFill>
                  <a:latin typeface="Helvetica" pitchFamily="2" charset="0"/>
                </a:rPr>
                <a:t> </a:t>
              </a:r>
              <a:r>
                <a:rPr lang="en-US" sz="1500" dirty="0" err="1">
                  <a:solidFill>
                    <a:schemeClr val="bg1"/>
                  </a:solidFill>
                  <a:latin typeface="Helvetica" pitchFamily="2" charset="0"/>
                </a:rPr>
                <a:t>những</a:t>
              </a:r>
              <a:r>
                <a:rPr lang="en-US" sz="1500" dirty="0">
                  <a:solidFill>
                    <a:schemeClr val="bg1"/>
                  </a:solidFill>
                  <a:latin typeface="Helvetica" pitchFamily="2" charset="0"/>
                </a:rPr>
                <a:t> </a:t>
              </a:r>
              <a:r>
                <a:rPr lang="en-US" sz="1500" dirty="0" err="1">
                  <a:solidFill>
                    <a:schemeClr val="bg1"/>
                  </a:solidFill>
                  <a:latin typeface="Helvetica" pitchFamily="2" charset="0"/>
                </a:rPr>
                <a:t>Diễn</a:t>
              </a:r>
              <a:r>
                <a:rPr lang="en-US" sz="1500" dirty="0">
                  <a:solidFill>
                    <a:schemeClr val="bg1"/>
                  </a:solidFill>
                  <a:latin typeface="Helvetica" pitchFamily="2" charset="0"/>
                </a:rPr>
                <a:t> </a:t>
              </a:r>
              <a:r>
                <a:rPr lang="en-US" sz="1500" dirty="0" err="1">
                  <a:solidFill>
                    <a:schemeClr val="bg1"/>
                  </a:solidFill>
                  <a:latin typeface="Helvetica" pitchFamily="2" charset="0"/>
                </a:rPr>
                <a:t>giả</a:t>
              </a:r>
              <a:r>
                <a:rPr lang="en-US" sz="1500" dirty="0">
                  <a:solidFill>
                    <a:schemeClr val="bg1"/>
                  </a:solidFill>
                  <a:latin typeface="Helvetica" pitchFamily="2" charset="0"/>
                </a:rPr>
                <a:t> </a:t>
              </a:r>
              <a:r>
                <a:rPr lang="en-US" sz="1500" dirty="0" err="1">
                  <a:solidFill>
                    <a:schemeClr val="bg1"/>
                  </a:solidFill>
                  <a:latin typeface="Helvetica" pitchFamily="2" charset="0"/>
                </a:rPr>
                <a:t>chính</a:t>
              </a:r>
              <a:r>
                <a:rPr lang="en-US" sz="1500" dirty="0">
                  <a:solidFill>
                    <a:schemeClr val="bg1"/>
                  </a:solidFill>
                  <a:latin typeface="Helvetica" pitchFamily="2" charset="0"/>
                </a:rPr>
                <a:t> </a:t>
              </a:r>
              <a:r>
                <a:rPr lang="en-US" sz="1500" dirty="0" err="1">
                  <a:solidFill>
                    <a:schemeClr val="bg1"/>
                  </a:solidFill>
                  <a:latin typeface="Helvetica" pitchFamily="2" charset="0"/>
                </a:rPr>
                <a:t>trong</a:t>
              </a:r>
              <a:r>
                <a:rPr lang="en-US" sz="1500" dirty="0">
                  <a:solidFill>
                    <a:schemeClr val="bg1"/>
                  </a:solidFill>
                  <a:latin typeface="Helvetica" pitchFamily="2" charset="0"/>
                </a:rPr>
                <a:t> </a:t>
              </a:r>
              <a:r>
                <a:rPr lang="en-US" sz="1500" dirty="0" err="1">
                  <a:solidFill>
                    <a:schemeClr val="bg1"/>
                  </a:solidFill>
                  <a:latin typeface="Helvetica" pitchFamily="2" charset="0"/>
                </a:rPr>
                <a:t>các</a:t>
              </a:r>
              <a:r>
                <a:rPr lang="en-US" sz="1500" dirty="0">
                  <a:solidFill>
                    <a:schemeClr val="bg1"/>
                  </a:solidFill>
                  <a:latin typeface="Helvetica" pitchFamily="2" charset="0"/>
                </a:rPr>
                <a:t> </a:t>
              </a:r>
              <a:r>
                <a:rPr lang="en-US" sz="1500" dirty="0" err="1">
                  <a:solidFill>
                    <a:schemeClr val="bg1"/>
                  </a:solidFill>
                  <a:latin typeface="Helvetica" pitchFamily="2" charset="0"/>
                </a:rPr>
                <a:t>hội</a:t>
              </a:r>
              <a:r>
                <a:rPr lang="en-US" sz="1500" dirty="0">
                  <a:solidFill>
                    <a:schemeClr val="bg1"/>
                  </a:solidFill>
                  <a:latin typeface="Helvetica" pitchFamily="2" charset="0"/>
                </a:rPr>
                <a:t> </a:t>
              </a:r>
              <a:r>
                <a:rPr lang="en-US" sz="1500" dirty="0" err="1">
                  <a:solidFill>
                    <a:schemeClr val="bg1"/>
                  </a:solidFill>
                  <a:latin typeface="Helvetica" pitchFamily="2" charset="0"/>
                </a:rPr>
                <a:t>thảo</a:t>
              </a:r>
              <a:r>
                <a:rPr lang="en-US" sz="1500" dirty="0">
                  <a:solidFill>
                    <a:schemeClr val="bg1"/>
                  </a:solidFill>
                  <a:latin typeface="Helvetica" pitchFamily="2" charset="0"/>
                </a:rPr>
                <a:t>, </a:t>
              </a:r>
              <a:r>
                <a:rPr lang="en-US" sz="1500" dirty="0" err="1">
                  <a:solidFill>
                    <a:schemeClr val="bg1"/>
                  </a:solidFill>
                  <a:latin typeface="Helvetica" pitchFamily="2" charset="0"/>
                </a:rPr>
                <a:t>sự</a:t>
              </a:r>
              <a:r>
                <a:rPr lang="en-US" sz="1500" dirty="0">
                  <a:solidFill>
                    <a:schemeClr val="bg1"/>
                  </a:solidFill>
                  <a:latin typeface="Helvetica" pitchFamily="2" charset="0"/>
                </a:rPr>
                <a:t> </a:t>
              </a:r>
              <a:r>
                <a:rPr lang="en-US" sz="1500" dirty="0" err="1">
                  <a:solidFill>
                    <a:schemeClr val="bg1"/>
                  </a:solidFill>
                  <a:latin typeface="Helvetica" pitchFamily="2" charset="0"/>
                </a:rPr>
                <a:t>kiện</a:t>
              </a:r>
              <a:r>
                <a:rPr lang="en-US" sz="1500" dirty="0">
                  <a:solidFill>
                    <a:schemeClr val="bg1"/>
                  </a:solidFill>
                  <a:latin typeface="Helvetica" pitchFamily="2" charset="0"/>
                </a:rPr>
                <a:t> trong nước và quốc tế với các chủ đề liên quan đến việc lãnh đạo doanh nghiệp, kết nối kinh doanh…</a:t>
              </a:r>
            </a:p>
            <a:p>
              <a:pPr marL="514350" indent="-285750">
                <a:buClr>
                  <a:schemeClr val="bg1"/>
                </a:buClr>
                <a:buSzPts val="1300"/>
                <a:buFont typeface="Wingdings" pitchFamily="2" charset="2"/>
                <a:buChar char="§"/>
                <a:defRPr/>
              </a:pPr>
              <a:endParaRPr lang="en-US" sz="1500" dirty="0">
                <a:solidFill>
                  <a:schemeClr val="bg1"/>
                </a:solidFill>
                <a:latin typeface="Helvetica" pitchFamily="2" charset="0"/>
              </a:endParaRPr>
            </a:p>
            <a:p>
              <a:pPr marL="514350" indent="-285750">
                <a:buClr>
                  <a:schemeClr val="bg1"/>
                </a:buClr>
                <a:buSzPts val="1300"/>
                <a:buFont typeface="Wingdings" pitchFamily="2" charset="2"/>
                <a:buChar char="§"/>
                <a:defRPr/>
              </a:pPr>
              <a:r>
                <a:rPr lang="en-US" sz="1500" dirty="0">
                  <a:solidFill>
                    <a:schemeClr val="bg1"/>
                  </a:solidFill>
                  <a:latin typeface="Helvetica" pitchFamily="2" charset="0"/>
                </a:rPr>
                <a:t>Một số Diễn đàn quốc tế ông được mời làm Diễn giả như: Diễn đàn hợp tác kinh tế Châu Á Horasis; </a:t>
              </a:r>
              <a:r>
                <a:rPr lang="vi-VN" sz="1500" dirty="0">
                  <a:solidFill>
                    <a:schemeClr val="bg1"/>
                  </a:solidFill>
                  <a:latin typeface="Helvetica" pitchFamily="2" charset="0"/>
                </a:rPr>
                <a:t>Hội nghị thượng đỉnh &amp; Hội chợ doanh nghiệp Ấn Độ - ASEAN - Châu Đại Dương; Hội nghị thường niên của Royal Singapore Institution…</a:t>
              </a:r>
              <a:endParaRPr lang="en-US" sz="1500" dirty="0">
                <a:solidFill>
                  <a:schemeClr val="bg1"/>
                </a:solidFill>
                <a:latin typeface="Helvetica" pitchFamily="2" charset="0"/>
              </a:endParaRPr>
            </a:p>
            <a:p>
              <a:pPr marL="514350" marR="0" lvl="0" indent="-285750" algn="l" defTabSz="914400" rtl="0" eaLnBrk="1" fontAlgn="auto" latinLnBrk="0" hangingPunct="1">
                <a:lnSpc>
                  <a:spcPct val="100000"/>
                </a:lnSpc>
                <a:spcBef>
                  <a:spcPts val="0"/>
                </a:spcBef>
                <a:spcAft>
                  <a:spcPts val="0"/>
                </a:spcAft>
                <a:buClr>
                  <a:srgbClr val="525252"/>
                </a:buClr>
                <a:buSzPts val="1300"/>
                <a:buFont typeface="Arial" panose="020B0604020202020204" pitchFamily="34" charset="0"/>
                <a:buChar char="•"/>
                <a:tabLst/>
                <a:defRPr/>
              </a:pPr>
              <a:endParaRPr kumimoji="0" lang="en-US" sz="1600" b="0" i="0" u="none" strike="noStrike" kern="1200" cap="none" spc="0" normalizeH="0" baseline="0" noProof="0" dirty="0">
                <a:ln>
                  <a:noFill/>
                </a:ln>
                <a:solidFill>
                  <a:schemeClr val="bg1"/>
                </a:solidFill>
                <a:effectLst/>
                <a:uLnTx/>
                <a:uFillTx/>
                <a:latin typeface="Helvetica" pitchFamily="2" charset="0"/>
                <a:ea typeface="Roboto Slab Regular"/>
                <a:cs typeface="+mn-cs"/>
              </a:endParaRPr>
            </a:p>
          </p:txBody>
        </p:sp>
        <p:sp>
          <p:nvSpPr>
            <p:cNvPr id="39" name="TextBox 38">
              <a:extLst>
                <a:ext uri="{FF2B5EF4-FFF2-40B4-BE49-F238E27FC236}">
                  <a16:creationId xmlns:a16="http://schemas.microsoft.com/office/drawing/2014/main" id="{A57E6915-0E2D-D64A-BB6F-55605A4052B9}"/>
                </a:ext>
              </a:extLst>
            </p:cNvPr>
            <p:cNvSpPr txBox="1"/>
            <p:nvPr/>
          </p:nvSpPr>
          <p:spPr>
            <a:xfrm>
              <a:off x="715057" y="1916918"/>
              <a:ext cx="6096000" cy="369332"/>
            </a:xfrm>
            <a:prstGeom prst="rect">
              <a:avLst/>
            </a:prstGeom>
            <a:noFill/>
          </p:spPr>
          <p:txBody>
            <a:bodyPr wrap="square">
              <a:spAutoFit/>
            </a:bodyPr>
            <a:lstStyle/>
            <a:p>
              <a:r>
                <a:rPr lang="en-US" b="1" dirty="0">
                  <a:solidFill>
                    <a:schemeClr val="bg1"/>
                  </a:solidFill>
                  <a:latin typeface="Segoe UI" panose="020B0502040204020203" pitchFamily="34" charset="0"/>
                  <a:cs typeface="Segoe UI" panose="020B0502040204020203" pitchFamily="34" charset="0"/>
                </a:rPr>
                <a:t>VÀI NÉT VỀ DIỄN GIẢ:</a:t>
              </a:r>
              <a:endParaRPr lang="en-VN"/>
            </a:p>
          </p:txBody>
        </p:sp>
      </p:grpSp>
      <p:pic>
        <p:nvPicPr>
          <p:cNvPr id="14" name="Content Placeholder 4">
            <a:extLst>
              <a:ext uri="{FF2B5EF4-FFF2-40B4-BE49-F238E27FC236}">
                <a16:creationId xmlns:a16="http://schemas.microsoft.com/office/drawing/2014/main" id="{99E42FB9-8085-F74E-80C5-F8C112FE8CE6}"/>
              </a:ext>
            </a:extLst>
          </p:cNvPr>
          <p:cNvPicPr>
            <a:picLocks noChangeAspect="1"/>
          </p:cNvPicPr>
          <p:nvPr/>
        </p:nvPicPr>
        <p:blipFill rotWithShape="1">
          <a:blip r:embed="rId3"/>
          <a:srcRect l="20193" t="24960" r="20193"/>
          <a:stretch/>
        </p:blipFill>
        <p:spPr>
          <a:xfrm>
            <a:off x="6949756" y="1906063"/>
            <a:ext cx="4914866" cy="4660023"/>
          </a:xfrm>
          <a:prstGeom prst="rect">
            <a:avLst/>
          </a:prstGeom>
          <a:noFill/>
          <a:ln>
            <a:noFill/>
          </a:ln>
        </p:spPr>
      </p:pic>
      <p:grpSp>
        <p:nvGrpSpPr>
          <p:cNvPr id="16" name="Group 15">
            <a:extLst>
              <a:ext uri="{FF2B5EF4-FFF2-40B4-BE49-F238E27FC236}">
                <a16:creationId xmlns:a16="http://schemas.microsoft.com/office/drawing/2014/main" id="{B0DF7883-360C-384C-B812-976E149A802A}"/>
              </a:ext>
            </a:extLst>
          </p:cNvPr>
          <p:cNvGrpSpPr/>
          <p:nvPr/>
        </p:nvGrpSpPr>
        <p:grpSpPr>
          <a:xfrm>
            <a:off x="311056" y="523177"/>
            <a:ext cx="11569888" cy="762287"/>
            <a:chOff x="311055" y="439329"/>
            <a:chExt cx="11569888" cy="762287"/>
          </a:xfrm>
        </p:grpSpPr>
        <p:sp>
          <p:nvSpPr>
            <p:cNvPr id="19" name="Title 1">
              <a:extLst>
                <a:ext uri="{FF2B5EF4-FFF2-40B4-BE49-F238E27FC236}">
                  <a16:creationId xmlns:a16="http://schemas.microsoft.com/office/drawing/2014/main" id="{1037C99A-66A7-4346-B77B-153338C4DFEF}"/>
                </a:ext>
              </a:extLst>
            </p:cNvPr>
            <p:cNvSpPr txBox="1">
              <a:spLocks/>
            </p:cNvSpPr>
            <p:nvPr/>
          </p:nvSpPr>
          <p:spPr>
            <a:xfrm>
              <a:off x="796471" y="439329"/>
              <a:ext cx="10599057" cy="412774"/>
            </a:xfrm>
            <a:prstGeom prst="rect">
              <a:avLst/>
            </a:prstGeom>
          </p:spPr>
          <p:txBody>
            <a:bodyPr/>
            <a:lstStyle>
              <a:lvl1pPr algn="ctr" defTabSz="914400" rtl="0" eaLnBrk="1" latinLnBrk="0" hangingPunct="1">
                <a:lnSpc>
                  <a:spcPct val="90000"/>
                </a:lnSpc>
                <a:spcBef>
                  <a:spcPct val="0"/>
                </a:spcBef>
                <a:buNone/>
                <a:defRPr sz="2500" b="1" kern="1200">
                  <a:solidFill>
                    <a:schemeClr val="tx1"/>
                  </a:solidFill>
                  <a:latin typeface="+mn-lt"/>
                  <a:ea typeface="+mj-ea"/>
                  <a:cs typeface="+mj-cs"/>
                </a:defRPr>
              </a:lvl1pPr>
            </a:lstStyle>
            <a:p>
              <a:r>
                <a:rPr lang="en-US" sz="30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DƯƠNG NGUYỄN </a:t>
              </a:r>
              <a:endParaRPr lang="en-US" sz="3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Subtitle 6">
              <a:extLst>
                <a:ext uri="{FF2B5EF4-FFF2-40B4-BE49-F238E27FC236}">
                  <a16:creationId xmlns:a16="http://schemas.microsoft.com/office/drawing/2014/main" id="{F4520864-AAB5-6E4B-9C26-51FABC3EAE13}"/>
                </a:ext>
              </a:extLst>
            </p:cNvPr>
            <p:cNvSpPr txBox="1">
              <a:spLocks/>
            </p:cNvSpPr>
            <p:nvPr/>
          </p:nvSpPr>
          <p:spPr>
            <a:xfrm>
              <a:off x="311055" y="934987"/>
              <a:ext cx="11569888" cy="266629"/>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white"/>
                  </a:solidFill>
                  <a:effectLst/>
                  <a:uLnTx/>
                  <a:uFillTx/>
                  <a:latin typeface="+mj-lt"/>
                </a:rPr>
                <a:t>DIỄN  GIẢ, LUẬT SƯ,  </a:t>
              </a:r>
            </a:p>
          </p:txBody>
        </p:sp>
      </p:grpSp>
    </p:spTree>
    <p:extLst>
      <p:ext uri="{BB962C8B-B14F-4D97-AF65-F5344CB8AC3E}">
        <p14:creationId xmlns:p14="http://schemas.microsoft.com/office/powerpoint/2010/main" val="3579364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tress Management in Child Care | Procare Solutions">
            <a:extLst>
              <a:ext uri="{FF2B5EF4-FFF2-40B4-BE49-F238E27FC236}">
                <a16:creationId xmlns:a16="http://schemas.microsoft.com/office/drawing/2014/main" id="{D6FFE0C0-3FF1-E14F-88B9-EC87F08A08E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569" r="12038"/>
          <a:stretch/>
        </p:blipFill>
        <p:spPr bwMode="auto">
          <a:xfrm>
            <a:off x="-1331844" y="0"/>
            <a:ext cx="821634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815B264B-D43A-A044-8B80-5E5B72399E43}"/>
              </a:ext>
            </a:extLst>
          </p:cNvPr>
          <p:cNvSpPr>
            <a:spLocks noGrp="1"/>
          </p:cNvSpPr>
          <p:nvPr>
            <p:ph type="title"/>
          </p:nvPr>
        </p:nvSpPr>
        <p:spPr>
          <a:xfrm>
            <a:off x="6884504" y="3640862"/>
            <a:ext cx="5161721" cy="1325563"/>
          </a:xfrm>
        </p:spPr>
        <p:txBody>
          <a:bodyPr>
            <a:normAutofit fontScale="90000"/>
          </a:bodyPr>
          <a:lstStyle/>
          <a:p>
            <a:pPr algn="just">
              <a:spcAft>
                <a:spcPts val="600"/>
              </a:spcAft>
            </a:pPr>
            <a:r>
              <a:rPr lang="en-US" sz="2900">
                <a:solidFill>
                  <a:srgbClr val="FF0000"/>
                </a:solidFill>
              </a:rPr>
              <a:t>1. Luôn duy trì và t</a:t>
            </a:r>
            <a:r>
              <a:rPr lang="en-US" sz="2900" b="0">
                <a:solidFill>
                  <a:srgbClr val="FF0000"/>
                </a:solidFill>
              </a:rPr>
              <a:t>hể hiện thái độ tích cực </a:t>
            </a:r>
          </a:p>
          <a:p>
            <a:pPr algn="just">
              <a:spcAft>
                <a:spcPts val="600"/>
              </a:spcAft>
            </a:pPr>
            <a:r>
              <a:rPr lang="en-US" sz="2900" b="0">
                <a:solidFill>
                  <a:srgbClr val="FF0000"/>
                </a:solidFill>
              </a:rPr>
              <a:t>2. Luôn chuyển hoá năng lượng tiêu cực sang tích cực</a:t>
            </a:r>
          </a:p>
          <a:p>
            <a:pPr algn="just">
              <a:spcAft>
                <a:spcPts val="600"/>
              </a:spcAft>
            </a:pPr>
            <a:r>
              <a:rPr lang="en-US" sz="2900">
                <a:solidFill>
                  <a:srgbClr val="FF0000"/>
                </a:solidFill>
              </a:rPr>
              <a:t>3. Luôn</a:t>
            </a:r>
            <a:r>
              <a:rPr lang="en-US" sz="2900" b="0">
                <a:solidFill>
                  <a:srgbClr val="FF0000"/>
                </a:solidFill>
              </a:rPr>
              <a:t> giữ vững tinh thần mạnh mẽ </a:t>
            </a:r>
          </a:p>
          <a:p>
            <a:pPr algn="just">
              <a:spcAft>
                <a:spcPts val="600"/>
              </a:spcAft>
            </a:pPr>
            <a:r>
              <a:rPr lang="en-US" sz="2900" b="0">
                <a:solidFill>
                  <a:srgbClr val="FF0000"/>
                </a:solidFill>
              </a:rPr>
              <a:t>4. Luôn duy trì sự bình tĩnh và tập trung</a:t>
            </a:r>
          </a:p>
          <a:p>
            <a:pPr algn="just">
              <a:spcAft>
                <a:spcPts val="600"/>
              </a:spcAft>
            </a:pPr>
            <a:r>
              <a:rPr lang="en-US" sz="2900" b="0">
                <a:solidFill>
                  <a:srgbClr val="FF0000"/>
                </a:solidFill>
              </a:rPr>
              <a:t>5. Thu thập thông tin có liên quan thật đầy đủ trước khi đưa ra quyết định.</a:t>
            </a:r>
          </a:p>
          <a:p>
            <a:pPr algn="just">
              <a:spcAft>
                <a:spcPts val="600"/>
              </a:spcAft>
            </a:pPr>
            <a:r>
              <a:rPr lang="en-US" sz="2900" b="0">
                <a:solidFill>
                  <a:srgbClr val="FF0000"/>
                </a:solidFill>
              </a:rPr>
              <a:t>6. Hành động ngay để giải quyết vấn đề.</a:t>
            </a:r>
          </a:p>
          <a:p>
            <a:endParaRPr lang="en-VN"/>
          </a:p>
        </p:txBody>
      </p:sp>
      <p:sp>
        <p:nvSpPr>
          <p:cNvPr id="6" name="Title 1">
            <a:extLst>
              <a:ext uri="{FF2B5EF4-FFF2-40B4-BE49-F238E27FC236}">
                <a16:creationId xmlns:a16="http://schemas.microsoft.com/office/drawing/2014/main" id="{0A68C16B-052E-5F4C-9C03-819D937E20BA}"/>
              </a:ext>
            </a:extLst>
          </p:cNvPr>
          <p:cNvSpPr txBox="1">
            <a:spLocks/>
          </p:cNvSpPr>
          <p:nvPr/>
        </p:nvSpPr>
        <p:spPr>
          <a:xfrm>
            <a:off x="3202005" y="69122"/>
            <a:ext cx="76100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7030A0"/>
                </a:solidFill>
                <a:latin typeface="Times New Roman" panose="02020603050405020304" pitchFamily="18" charset="0"/>
                <a:cs typeface="Times New Roman" panose="02020603050405020304" pitchFamily="18" charset="0"/>
              </a:rPr>
              <a:t>QUẢN LÝ SỰ </a:t>
            </a:r>
            <a:r>
              <a:rPr lang="en-US" b="1">
                <a:solidFill>
                  <a:srgbClr val="FF0000"/>
                </a:solidFill>
                <a:latin typeface="Times New Roman" panose="02020603050405020304" pitchFamily="18" charset="0"/>
                <a:cs typeface="Times New Roman" panose="02020603050405020304" pitchFamily="18" charset="0"/>
              </a:rPr>
              <a:t>CĂNG THẲNG</a:t>
            </a:r>
            <a:endParaRPr lang="en-VN">
              <a:solidFill>
                <a:srgbClr val="FF0000"/>
              </a:solidFill>
            </a:endParaRPr>
          </a:p>
        </p:txBody>
      </p:sp>
    </p:spTree>
    <p:extLst>
      <p:ext uri="{BB962C8B-B14F-4D97-AF65-F5344CB8AC3E}">
        <p14:creationId xmlns:p14="http://schemas.microsoft.com/office/powerpoint/2010/main" val="2833895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F028-535E-7E79-2595-A87437C864D8}"/>
              </a:ext>
            </a:extLst>
          </p:cNvPr>
          <p:cNvSpPr>
            <a:spLocks noGrp="1"/>
          </p:cNvSpPr>
          <p:nvPr>
            <p:ph type="title"/>
          </p:nvPr>
        </p:nvSpPr>
        <p:spPr/>
        <p:txBody>
          <a:bodyPr/>
          <a:lstStyle/>
          <a:p>
            <a:endParaRPr lang="en-VN"/>
          </a:p>
        </p:txBody>
      </p:sp>
      <p:pic>
        <p:nvPicPr>
          <p:cNvPr id="2050" name="Picture 2" descr="THIỀN VIPASSANA LÀ GÌ? THIỀN SƯ S.N. GOENKA (SONG NGỮ) - Thiền Vipassana Do  Thiền Sư S.N. Goenka Giảng Dạy, Phương Thuốc Chữa Bệnh Phiền Não Của Chúng  Sinh">
            <a:extLst>
              <a:ext uri="{FF2B5EF4-FFF2-40B4-BE49-F238E27FC236}">
                <a16:creationId xmlns:a16="http://schemas.microsoft.com/office/drawing/2014/main" id="{B0B59619-CA04-43E1-A5C1-31D27D6FD4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833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elebrities And Athletes Who Meditate Everyday | THE MINDFUL STEWARD">
            <a:extLst>
              <a:ext uri="{FF2B5EF4-FFF2-40B4-BE49-F238E27FC236}">
                <a16:creationId xmlns:a16="http://schemas.microsoft.com/office/drawing/2014/main" id="{508C3EE0-43FF-CC58-4AB7-1ECB782D6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524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036">
            <a:extLst>
              <a:ext uri="{FF2B5EF4-FFF2-40B4-BE49-F238E27FC236}">
                <a16:creationId xmlns:a16="http://schemas.microsoft.com/office/drawing/2014/main" id="{DC35A348-C5D6-4112-9FDD-93A493B01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Billionaire Richard Branson">
            <a:extLst>
              <a:ext uri="{FF2B5EF4-FFF2-40B4-BE49-F238E27FC236}">
                <a16:creationId xmlns:a16="http://schemas.microsoft.com/office/drawing/2014/main" id="{7D438A31-7244-54A6-F8E4-D2CB410C71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39" r="23287" b="-2"/>
          <a:stretch/>
        </p:blipFill>
        <p:spPr bwMode="auto">
          <a:xfrm>
            <a:off x="20" y="10"/>
            <a:ext cx="4000480" cy="4005933"/>
          </a:xfrm>
          <a:custGeom>
            <a:avLst/>
            <a:gdLst/>
            <a:ahLst/>
            <a:cxnLst/>
            <a:rect l="l" t="t" r="r" b="b"/>
            <a:pathLst>
              <a:path w="4000500" h="4005943">
                <a:moveTo>
                  <a:pt x="0" y="0"/>
                </a:moveTo>
                <a:lnTo>
                  <a:pt x="4000500" y="0"/>
                </a:lnTo>
                <a:lnTo>
                  <a:pt x="4000500" y="3936797"/>
                </a:lnTo>
                <a:lnTo>
                  <a:pt x="3316514" y="4005943"/>
                </a:lnTo>
                <a:lnTo>
                  <a:pt x="0" y="3964175"/>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Jack Dorsey headshot">
            <a:extLst>
              <a:ext uri="{FF2B5EF4-FFF2-40B4-BE49-F238E27FC236}">
                <a16:creationId xmlns:a16="http://schemas.microsoft.com/office/drawing/2014/main" id="{458666BD-2578-4278-D927-1FB3153DE2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29" r="23780" b="1"/>
          <a:stretch/>
        </p:blipFill>
        <p:spPr bwMode="auto">
          <a:xfrm>
            <a:off x="4191002" y="10"/>
            <a:ext cx="3809998" cy="3917529"/>
          </a:xfrm>
          <a:custGeom>
            <a:avLst/>
            <a:gdLst/>
            <a:ahLst/>
            <a:cxnLst/>
            <a:rect l="l" t="t" r="r" b="b"/>
            <a:pathLst>
              <a:path w="3809998" h="3917539">
                <a:moveTo>
                  <a:pt x="0" y="0"/>
                </a:moveTo>
                <a:lnTo>
                  <a:pt x="3809998" y="0"/>
                </a:lnTo>
                <a:lnTo>
                  <a:pt x="3809998" y="3909212"/>
                </a:lnTo>
                <a:lnTo>
                  <a:pt x="1781628" y="3737429"/>
                </a:lnTo>
                <a:lnTo>
                  <a:pt x="0" y="3917539"/>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Bill Gates meditating on top of desk">
            <a:extLst>
              <a:ext uri="{FF2B5EF4-FFF2-40B4-BE49-F238E27FC236}">
                <a16:creationId xmlns:a16="http://schemas.microsoft.com/office/drawing/2014/main" id="{AC220660-3FDE-28F0-0815-8455EAD55A6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9952" r="22704" b="2"/>
          <a:stretch/>
        </p:blipFill>
        <p:spPr bwMode="auto">
          <a:xfrm>
            <a:off x="8191500" y="10"/>
            <a:ext cx="4000500" cy="3959022"/>
          </a:xfrm>
          <a:custGeom>
            <a:avLst/>
            <a:gdLst/>
            <a:ahLst/>
            <a:cxnLst/>
            <a:rect l="l" t="t" r="r" b="b"/>
            <a:pathLst>
              <a:path w="4000500" h="3959032">
                <a:moveTo>
                  <a:pt x="0" y="0"/>
                </a:moveTo>
                <a:lnTo>
                  <a:pt x="4000500" y="0"/>
                </a:lnTo>
                <a:lnTo>
                  <a:pt x="4000500" y="3959032"/>
                </a:lnTo>
                <a:lnTo>
                  <a:pt x="9072" y="3926114"/>
                </a:lnTo>
                <a:lnTo>
                  <a:pt x="0" y="3925346"/>
                </a:lnTo>
                <a:close/>
              </a:path>
            </a:pathLst>
          </a:custGeom>
          <a:noFill/>
          <a:extLst>
            <a:ext uri="{909E8E84-426E-40DD-AFC4-6F175D3DCCD1}">
              <a14:hiddenFill xmlns:a14="http://schemas.microsoft.com/office/drawing/2010/main">
                <a:solidFill>
                  <a:srgbClr val="FFFFFF"/>
                </a:solidFill>
              </a14:hiddenFill>
            </a:ext>
          </a:extLst>
        </p:spPr>
      </p:pic>
      <p:grpSp>
        <p:nvGrpSpPr>
          <p:cNvPr id="1039" name="Group 1038">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040" name="Freeform: Shape 1039">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1" name="Freeform: Shape 1040">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Rectangle 3">
            <a:extLst>
              <a:ext uri="{FF2B5EF4-FFF2-40B4-BE49-F238E27FC236}">
                <a16:creationId xmlns:a16="http://schemas.microsoft.com/office/drawing/2014/main" id="{36122A1F-2086-AA2C-4DD7-343017244E9F}"/>
              </a:ext>
            </a:extLst>
          </p:cNvPr>
          <p:cNvSpPr/>
          <p:nvPr/>
        </p:nvSpPr>
        <p:spPr>
          <a:xfrm>
            <a:off x="393700" y="5453769"/>
            <a:ext cx="11112500" cy="13413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vi-VN" b="0" dirty="0">
                <a:solidFill>
                  <a:srgbClr val="7030A0"/>
                </a:solidFill>
                <a:effectLst/>
                <a:highlight>
                  <a:srgbClr val="EFF6FF"/>
                </a:highlight>
                <a:latin typeface="Segoe UI Web (Vietnamese)"/>
              </a:rPr>
              <a:t>Bill Gates, Richard Branson và Jack Dorsey có điểm gì chung? Tỷ phú?, tất nhiên, cũng như những người tiên phong được kính trọng trong ngành công nghiệp của họ. Nhưng các ông trùm tỷ phú cũng chia sẻ một thói quen mang lại cho những người đam mê nó nhiều lợi ích sức khỏe hơn so với suy nghĩ trước đây: </a:t>
            </a:r>
            <a:r>
              <a:rPr lang="vi-VN" b="0" dirty="0">
                <a:solidFill>
                  <a:srgbClr val="FF0000"/>
                </a:solidFill>
                <a:effectLst/>
                <a:highlight>
                  <a:srgbClr val="EFF6FF"/>
                </a:highlight>
                <a:latin typeface="Segoe UI Web (Vietnamese)"/>
              </a:rPr>
              <a:t>Họ thiền.</a:t>
            </a:r>
          </a:p>
          <a:p>
            <a:br>
              <a:rPr lang="vi-VN" dirty="0"/>
            </a:br>
            <a:endParaRPr lang="en-VN" dirty="0"/>
          </a:p>
        </p:txBody>
      </p:sp>
      <p:sp>
        <p:nvSpPr>
          <p:cNvPr id="7" name="Rectangle 6">
            <a:extLst>
              <a:ext uri="{FF2B5EF4-FFF2-40B4-BE49-F238E27FC236}">
                <a16:creationId xmlns:a16="http://schemas.microsoft.com/office/drawing/2014/main" id="{DE11378A-353B-31F6-176E-F78207D32F91}"/>
              </a:ext>
            </a:extLst>
          </p:cNvPr>
          <p:cNvSpPr/>
          <p:nvPr/>
        </p:nvSpPr>
        <p:spPr>
          <a:xfrm>
            <a:off x="5397500" y="4207183"/>
            <a:ext cx="1397000" cy="4769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0" dirty="0">
                <a:solidFill>
                  <a:srgbClr val="7030A0"/>
                </a:solidFill>
                <a:effectLst/>
                <a:highlight>
                  <a:srgbClr val="EFF6FF"/>
                </a:highlight>
                <a:latin typeface="Segoe UI Web (Vietnamese)"/>
              </a:rPr>
              <a:t>Jack Dorsey</a:t>
            </a:r>
            <a:endParaRPr lang="en-VN" dirty="0"/>
          </a:p>
        </p:txBody>
      </p:sp>
      <p:sp>
        <p:nvSpPr>
          <p:cNvPr id="11" name="Title 10">
            <a:extLst>
              <a:ext uri="{FF2B5EF4-FFF2-40B4-BE49-F238E27FC236}">
                <a16:creationId xmlns:a16="http://schemas.microsoft.com/office/drawing/2014/main" id="{6FB955EA-8B00-7446-29B8-9606E4B826E7}"/>
              </a:ext>
            </a:extLst>
          </p:cNvPr>
          <p:cNvSpPr>
            <a:spLocks noGrp="1"/>
          </p:cNvSpPr>
          <p:nvPr>
            <p:ph type="title"/>
          </p:nvPr>
        </p:nvSpPr>
        <p:spPr/>
        <p:txBody>
          <a:bodyPr/>
          <a:lstStyle/>
          <a:p>
            <a:endParaRPr lang="en-VN"/>
          </a:p>
        </p:txBody>
      </p:sp>
      <p:sp>
        <p:nvSpPr>
          <p:cNvPr id="12" name="Rectangle 11">
            <a:extLst>
              <a:ext uri="{FF2B5EF4-FFF2-40B4-BE49-F238E27FC236}">
                <a16:creationId xmlns:a16="http://schemas.microsoft.com/office/drawing/2014/main" id="{982180E1-FF16-C2F7-DFF0-057D16F70DAD}"/>
              </a:ext>
            </a:extLst>
          </p:cNvPr>
          <p:cNvSpPr/>
          <p:nvPr/>
        </p:nvSpPr>
        <p:spPr>
          <a:xfrm>
            <a:off x="1193800" y="4312034"/>
            <a:ext cx="1739900" cy="4769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solidFill>
                  <a:srgbClr val="7030A0"/>
                </a:solidFill>
                <a:highlight>
                  <a:srgbClr val="EFF6FF"/>
                </a:highlight>
                <a:latin typeface="Segoe UI Web (Vietnamese)"/>
              </a:rPr>
              <a:t>Richard Benson</a:t>
            </a:r>
            <a:endParaRPr lang="en-VN" dirty="0"/>
          </a:p>
        </p:txBody>
      </p:sp>
      <p:sp>
        <p:nvSpPr>
          <p:cNvPr id="13" name="Rectangle 12">
            <a:extLst>
              <a:ext uri="{FF2B5EF4-FFF2-40B4-BE49-F238E27FC236}">
                <a16:creationId xmlns:a16="http://schemas.microsoft.com/office/drawing/2014/main" id="{13032116-09C6-F093-3C94-14A608711868}"/>
              </a:ext>
            </a:extLst>
          </p:cNvPr>
          <p:cNvSpPr/>
          <p:nvPr/>
        </p:nvSpPr>
        <p:spPr>
          <a:xfrm>
            <a:off x="9677400" y="4286160"/>
            <a:ext cx="1460500" cy="4769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solidFill>
                  <a:srgbClr val="7030A0"/>
                </a:solidFill>
                <a:highlight>
                  <a:srgbClr val="EFF6FF"/>
                </a:highlight>
                <a:latin typeface="Segoe UI Web (Vietnamese)"/>
              </a:rPr>
              <a:t>Bill Gates</a:t>
            </a:r>
            <a:endParaRPr lang="en-VN" dirty="0"/>
          </a:p>
        </p:txBody>
      </p:sp>
    </p:spTree>
    <p:extLst>
      <p:ext uri="{BB962C8B-B14F-4D97-AF65-F5344CB8AC3E}">
        <p14:creationId xmlns:p14="http://schemas.microsoft.com/office/powerpoint/2010/main" val="1900582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Những điều thú vị về tim người">
            <a:extLst>
              <a:ext uri="{FF2B5EF4-FFF2-40B4-BE49-F238E27FC236}">
                <a16:creationId xmlns:a16="http://schemas.microsoft.com/office/drawing/2014/main" id="{269D8843-F600-ED46-BC05-ABC3E8DD2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2013677"/>
            <a:ext cx="5816600" cy="329153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FEBD00FF-2559-DE40-84CA-86337C9E8DD9}"/>
              </a:ext>
            </a:extLst>
          </p:cNvPr>
          <p:cNvSpPr>
            <a:spLocks noGrp="1" noChangeArrowheads="1"/>
          </p:cNvSpPr>
          <p:nvPr>
            <p:ph idx="1"/>
          </p:nvPr>
        </p:nvSpPr>
        <p:spPr bwMode="auto">
          <a:xfrm>
            <a:off x="6072461" y="1483777"/>
            <a:ext cx="603063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lnSpcReduction="10000"/>
          </a:bodyPr>
          <a:lstStyle/>
          <a:p>
            <a:r>
              <a:rPr lang="en-US" sz="2800" b="0" dirty="0" err="1">
                <a:solidFill>
                  <a:srgbClr val="7030A0"/>
                </a:solidFill>
              </a:rPr>
              <a:t>Lấp</a:t>
            </a:r>
            <a:r>
              <a:rPr lang="en-US" sz="2800" b="0" dirty="0">
                <a:solidFill>
                  <a:srgbClr val="7030A0"/>
                </a:solidFill>
              </a:rPr>
              <a:t> </a:t>
            </a:r>
            <a:r>
              <a:rPr lang="en-US" sz="2800" b="0" dirty="0" err="1">
                <a:solidFill>
                  <a:srgbClr val="7030A0"/>
                </a:solidFill>
              </a:rPr>
              <a:t>đầy</a:t>
            </a:r>
            <a:r>
              <a:rPr lang="en-US" sz="2800" b="0" dirty="0">
                <a:solidFill>
                  <a:srgbClr val="7030A0"/>
                </a:solidFill>
              </a:rPr>
              <a:t> </a:t>
            </a:r>
            <a:r>
              <a:rPr lang="en-US" sz="2800" b="0" dirty="0" err="1">
                <a:solidFill>
                  <a:srgbClr val="7030A0"/>
                </a:solidFill>
              </a:rPr>
              <a:t>tâm</a:t>
            </a:r>
            <a:r>
              <a:rPr lang="en-US" sz="2800" b="0" dirty="0">
                <a:solidFill>
                  <a:srgbClr val="7030A0"/>
                </a:solidFill>
              </a:rPr>
              <a:t> </a:t>
            </a:r>
            <a:r>
              <a:rPr lang="en-US" sz="2800" b="0" dirty="0" err="1">
                <a:solidFill>
                  <a:srgbClr val="7030A0"/>
                </a:solidFill>
              </a:rPr>
              <a:t>trí</a:t>
            </a:r>
            <a:r>
              <a:rPr lang="en-US" sz="2800" b="0" dirty="0">
                <a:solidFill>
                  <a:srgbClr val="7030A0"/>
                </a:solidFill>
              </a:rPr>
              <a:t> </a:t>
            </a:r>
            <a:r>
              <a:rPr lang="en-US" sz="2800" b="0" dirty="0" err="1">
                <a:solidFill>
                  <a:srgbClr val="7030A0"/>
                </a:solidFill>
              </a:rPr>
              <a:t>bạn</a:t>
            </a:r>
            <a:r>
              <a:rPr lang="en-US" sz="2800" b="0" dirty="0">
                <a:solidFill>
                  <a:srgbClr val="7030A0"/>
                </a:solidFill>
              </a:rPr>
              <a:t> </a:t>
            </a:r>
            <a:r>
              <a:rPr lang="en-US" sz="2800" b="0" dirty="0" err="1">
                <a:solidFill>
                  <a:srgbClr val="7030A0"/>
                </a:solidFill>
              </a:rPr>
              <a:t>với</a:t>
            </a:r>
            <a:r>
              <a:rPr lang="en-US" sz="2800" b="0" dirty="0">
                <a:solidFill>
                  <a:srgbClr val="7030A0"/>
                </a:solidFill>
              </a:rPr>
              <a:t> </a:t>
            </a:r>
            <a:r>
              <a:rPr lang="en-US" sz="2800" b="0" dirty="0" err="1">
                <a:solidFill>
                  <a:srgbClr val="7030A0"/>
                </a:solidFill>
              </a:rPr>
              <a:t>những</a:t>
            </a:r>
            <a:r>
              <a:rPr lang="en-US" sz="2800" b="0" dirty="0">
                <a:solidFill>
                  <a:srgbClr val="7030A0"/>
                </a:solidFill>
              </a:rPr>
              <a:t> </a:t>
            </a:r>
            <a:r>
              <a:rPr lang="en-US" sz="2800" b="0" dirty="0" err="1">
                <a:solidFill>
                  <a:srgbClr val="7030A0"/>
                </a:solidFill>
              </a:rPr>
              <a:t>suy</a:t>
            </a:r>
            <a:r>
              <a:rPr lang="en-US" sz="2800" b="0" dirty="0">
                <a:solidFill>
                  <a:srgbClr val="7030A0"/>
                </a:solidFill>
              </a:rPr>
              <a:t> </a:t>
            </a:r>
            <a:r>
              <a:rPr lang="en-US" sz="2800" b="0" dirty="0" err="1">
                <a:solidFill>
                  <a:srgbClr val="7030A0"/>
                </a:solidFill>
              </a:rPr>
              <a:t>nghĩ</a:t>
            </a:r>
            <a:r>
              <a:rPr lang="en-US" sz="2800" b="0" dirty="0">
                <a:solidFill>
                  <a:srgbClr val="7030A0"/>
                </a:solidFill>
              </a:rPr>
              <a:t> </a:t>
            </a:r>
            <a:r>
              <a:rPr lang="en-US" sz="2800" b="0" dirty="0" err="1">
                <a:solidFill>
                  <a:srgbClr val="7030A0"/>
                </a:solidFill>
              </a:rPr>
              <a:t>của</a:t>
            </a:r>
            <a:r>
              <a:rPr lang="en-US" sz="2800" b="0" dirty="0">
                <a:solidFill>
                  <a:srgbClr val="7030A0"/>
                </a:solidFill>
              </a:rPr>
              <a:t> </a:t>
            </a:r>
            <a:r>
              <a:rPr lang="en-US" sz="2800" b="0" dirty="0" err="1">
                <a:solidFill>
                  <a:srgbClr val="7030A0"/>
                </a:solidFill>
              </a:rPr>
              <a:t>lòng</a:t>
            </a:r>
            <a:r>
              <a:rPr lang="en-US" sz="2800" b="0" dirty="0">
                <a:solidFill>
                  <a:srgbClr val="7030A0"/>
                </a:solidFill>
              </a:rPr>
              <a:t> </a:t>
            </a:r>
            <a:r>
              <a:rPr lang="en-US" sz="2800" b="0" dirty="0" err="1">
                <a:solidFill>
                  <a:srgbClr val="7030A0"/>
                </a:solidFill>
              </a:rPr>
              <a:t>nhiệt</a:t>
            </a:r>
            <a:r>
              <a:rPr lang="en-US" sz="2800" b="0" dirty="0">
                <a:solidFill>
                  <a:srgbClr val="7030A0"/>
                </a:solidFill>
              </a:rPr>
              <a:t> </a:t>
            </a:r>
            <a:r>
              <a:rPr lang="en-US" sz="2800" b="0" dirty="0" err="1">
                <a:solidFill>
                  <a:srgbClr val="7030A0"/>
                </a:solidFill>
              </a:rPr>
              <a:t>tình</a:t>
            </a:r>
            <a:r>
              <a:rPr lang="en-US" sz="2800" b="0" dirty="0">
                <a:solidFill>
                  <a:srgbClr val="7030A0"/>
                </a:solidFill>
              </a:rPr>
              <a:t> </a:t>
            </a:r>
            <a:r>
              <a:rPr lang="en-US" sz="2800" b="0" dirty="0" err="1">
                <a:solidFill>
                  <a:srgbClr val="7030A0"/>
                </a:solidFill>
              </a:rPr>
              <a:t>và</a:t>
            </a:r>
            <a:r>
              <a:rPr lang="en-US" sz="2800" b="0" dirty="0">
                <a:solidFill>
                  <a:srgbClr val="7030A0"/>
                </a:solidFill>
              </a:rPr>
              <a:t> </a:t>
            </a:r>
            <a:r>
              <a:rPr lang="en-US" sz="2800" b="0" dirty="0" err="1">
                <a:solidFill>
                  <a:srgbClr val="7030A0"/>
                </a:solidFill>
              </a:rPr>
              <a:t>sự</a:t>
            </a:r>
            <a:r>
              <a:rPr lang="en-US" sz="2800" b="0" dirty="0">
                <a:solidFill>
                  <a:srgbClr val="7030A0"/>
                </a:solidFill>
              </a:rPr>
              <a:t> </a:t>
            </a:r>
            <a:r>
              <a:rPr lang="en-US" sz="2800" b="0" dirty="0" err="1">
                <a:solidFill>
                  <a:srgbClr val="7030A0"/>
                </a:solidFill>
              </a:rPr>
              <a:t>hy</a:t>
            </a:r>
            <a:r>
              <a:rPr lang="en-US" sz="2800" b="0" dirty="0">
                <a:solidFill>
                  <a:srgbClr val="7030A0"/>
                </a:solidFill>
              </a:rPr>
              <a:t> </a:t>
            </a:r>
            <a:r>
              <a:rPr lang="en-US" sz="2800" b="0" dirty="0" err="1">
                <a:solidFill>
                  <a:srgbClr val="7030A0"/>
                </a:solidFill>
              </a:rPr>
              <a:t>vọng</a:t>
            </a:r>
            <a:endParaRPr lang="en-US" sz="2800" b="0" dirty="0">
              <a:solidFill>
                <a:srgbClr val="7030A0"/>
              </a:solidFill>
            </a:endParaRPr>
          </a:p>
          <a:p>
            <a:r>
              <a:rPr lang="en-US" sz="2800" b="0" dirty="0" err="1">
                <a:solidFill>
                  <a:srgbClr val="7030A0"/>
                </a:solidFill>
              </a:rPr>
              <a:t>Không</a:t>
            </a:r>
            <a:r>
              <a:rPr lang="en-US" sz="2800" b="0" dirty="0">
                <a:solidFill>
                  <a:srgbClr val="7030A0"/>
                </a:solidFill>
              </a:rPr>
              <a:t> </a:t>
            </a:r>
            <a:r>
              <a:rPr lang="en-US" sz="2800" b="0" dirty="0" err="1">
                <a:solidFill>
                  <a:srgbClr val="7030A0"/>
                </a:solidFill>
              </a:rPr>
              <a:t>cần</a:t>
            </a:r>
            <a:r>
              <a:rPr lang="en-US" sz="2800" b="0" dirty="0">
                <a:solidFill>
                  <a:srgbClr val="7030A0"/>
                </a:solidFill>
              </a:rPr>
              <a:t> </a:t>
            </a:r>
            <a:r>
              <a:rPr lang="en-US" sz="2800" b="0" dirty="0" err="1">
                <a:solidFill>
                  <a:srgbClr val="7030A0"/>
                </a:solidFill>
              </a:rPr>
              <a:t>phải</a:t>
            </a:r>
            <a:r>
              <a:rPr lang="en-US" sz="2800" b="0" dirty="0">
                <a:solidFill>
                  <a:srgbClr val="7030A0"/>
                </a:solidFill>
              </a:rPr>
              <a:t> </a:t>
            </a:r>
            <a:r>
              <a:rPr lang="en-US" sz="2800" b="0" dirty="0" err="1">
                <a:solidFill>
                  <a:srgbClr val="7030A0"/>
                </a:solidFill>
              </a:rPr>
              <a:t>trả</a:t>
            </a:r>
            <a:r>
              <a:rPr lang="en-US" sz="2800" b="0" dirty="0">
                <a:solidFill>
                  <a:srgbClr val="7030A0"/>
                </a:solidFill>
              </a:rPr>
              <a:t> </a:t>
            </a:r>
            <a:r>
              <a:rPr lang="en-US" sz="2800" b="0" dirty="0" err="1">
                <a:solidFill>
                  <a:srgbClr val="7030A0"/>
                </a:solidFill>
              </a:rPr>
              <a:t>thù</a:t>
            </a:r>
            <a:r>
              <a:rPr lang="en-US" sz="2800" b="0" dirty="0">
                <a:solidFill>
                  <a:srgbClr val="7030A0"/>
                </a:solidFill>
              </a:rPr>
              <a:t> </a:t>
            </a:r>
            <a:r>
              <a:rPr lang="en-US" sz="2800" b="0" dirty="0" err="1">
                <a:solidFill>
                  <a:srgbClr val="7030A0"/>
                </a:solidFill>
              </a:rPr>
              <a:t>đối</a:t>
            </a:r>
            <a:r>
              <a:rPr lang="en-US" sz="2800" b="0" dirty="0">
                <a:solidFill>
                  <a:srgbClr val="7030A0"/>
                </a:solidFill>
              </a:rPr>
              <a:t> </a:t>
            </a:r>
            <a:r>
              <a:rPr lang="en-US" sz="2800" b="0" dirty="0" err="1">
                <a:solidFill>
                  <a:srgbClr val="7030A0"/>
                </a:solidFill>
              </a:rPr>
              <a:t>thủ</a:t>
            </a:r>
            <a:endParaRPr lang="en-US" sz="2800" b="0" dirty="0">
              <a:solidFill>
                <a:srgbClr val="7030A0"/>
              </a:solidFill>
            </a:endParaRPr>
          </a:p>
          <a:p>
            <a:r>
              <a:rPr lang="en-US" sz="2800" b="0" dirty="0" err="1">
                <a:solidFill>
                  <a:srgbClr val="7030A0"/>
                </a:solidFill>
              </a:rPr>
              <a:t>Luôn</a:t>
            </a:r>
            <a:r>
              <a:rPr lang="en-US" sz="2800" b="0" dirty="0">
                <a:solidFill>
                  <a:srgbClr val="7030A0"/>
                </a:solidFill>
              </a:rPr>
              <a:t> </a:t>
            </a:r>
            <a:r>
              <a:rPr lang="en-US" sz="2800" b="0" dirty="0" err="1">
                <a:solidFill>
                  <a:srgbClr val="7030A0"/>
                </a:solidFill>
              </a:rPr>
              <a:t>chuẩn</a:t>
            </a:r>
            <a:r>
              <a:rPr lang="en-US" sz="2800" b="0" dirty="0">
                <a:solidFill>
                  <a:srgbClr val="7030A0"/>
                </a:solidFill>
              </a:rPr>
              <a:t> </a:t>
            </a:r>
            <a:r>
              <a:rPr lang="en-US" sz="2800" b="0" dirty="0" err="1">
                <a:solidFill>
                  <a:srgbClr val="7030A0"/>
                </a:solidFill>
              </a:rPr>
              <a:t>bị</a:t>
            </a:r>
            <a:r>
              <a:rPr lang="en-US" sz="2800" b="0" dirty="0">
                <a:solidFill>
                  <a:srgbClr val="7030A0"/>
                </a:solidFill>
              </a:rPr>
              <a:t> </a:t>
            </a:r>
            <a:r>
              <a:rPr lang="en-US" sz="2800" b="0" dirty="0" err="1">
                <a:solidFill>
                  <a:srgbClr val="7030A0"/>
                </a:solidFill>
              </a:rPr>
              <a:t>tinh</a:t>
            </a:r>
            <a:r>
              <a:rPr lang="en-US" sz="2800" b="0" dirty="0">
                <a:solidFill>
                  <a:srgbClr val="7030A0"/>
                </a:solidFill>
              </a:rPr>
              <a:t> </a:t>
            </a:r>
            <a:r>
              <a:rPr lang="en-US" sz="2800" b="0" dirty="0" err="1">
                <a:solidFill>
                  <a:srgbClr val="7030A0"/>
                </a:solidFill>
              </a:rPr>
              <a:t>thần</a:t>
            </a:r>
            <a:r>
              <a:rPr lang="en-US" sz="2800" b="0" dirty="0">
                <a:solidFill>
                  <a:srgbClr val="7030A0"/>
                </a:solidFill>
              </a:rPr>
              <a:t> </a:t>
            </a:r>
            <a:r>
              <a:rPr lang="en-US" sz="2800" b="0" dirty="0" err="1">
                <a:solidFill>
                  <a:srgbClr val="7030A0"/>
                </a:solidFill>
              </a:rPr>
              <a:t>để</a:t>
            </a:r>
            <a:r>
              <a:rPr lang="en-US" sz="2800" b="0" dirty="0">
                <a:solidFill>
                  <a:srgbClr val="7030A0"/>
                </a:solidFill>
              </a:rPr>
              <a:t> </a:t>
            </a:r>
            <a:r>
              <a:rPr lang="en-US" sz="2800" b="0" dirty="0" err="1">
                <a:solidFill>
                  <a:srgbClr val="7030A0"/>
                </a:solidFill>
              </a:rPr>
              <a:t>đối</a:t>
            </a:r>
            <a:r>
              <a:rPr lang="en-US" sz="2800" b="0" dirty="0">
                <a:solidFill>
                  <a:srgbClr val="7030A0"/>
                </a:solidFill>
              </a:rPr>
              <a:t> </a:t>
            </a:r>
            <a:r>
              <a:rPr lang="en-US" sz="2800" b="0" dirty="0" err="1">
                <a:solidFill>
                  <a:srgbClr val="7030A0"/>
                </a:solidFill>
              </a:rPr>
              <a:t>diện</a:t>
            </a:r>
            <a:r>
              <a:rPr lang="en-US" sz="2800" b="0" dirty="0">
                <a:solidFill>
                  <a:srgbClr val="7030A0"/>
                </a:solidFill>
              </a:rPr>
              <a:t> </a:t>
            </a:r>
            <a:r>
              <a:rPr lang="en-US" sz="2800" b="0" dirty="0" err="1">
                <a:solidFill>
                  <a:srgbClr val="7030A0"/>
                </a:solidFill>
              </a:rPr>
              <a:t>với</a:t>
            </a:r>
            <a:r>
              <a:rPr lang="en-US" sz="2800" b="0" dirty="0">
                <a:solidFill>
                  <a:srgbClr val="7030A0"/>
                </a:solidFill>
              </a:rPr>
              <a:t> </a:t>
            </a:r>
            <a:r>
              <a:rPr lang="en-US" sz="2800" b="0" dirty="0" err="1">
                <a:solidFill>
                  <a:srgbClr val="7030A0"/>
                </a:solidFill>
              </a:rPr>
              <a:t>sự</a:t>
            </a:r>
            <a:r>
              <a:rPr lang="en-US" sz="2800" b="0" dirty="0">
                <a:solidFill>
                  <a:srgbClr val="7030A0"/>
                </a:solidFill>
              </a:rPr>
              <a:t> </a:t>
            </a:r>
            <a:r>
              <a:rPr lang="en-US" sz="2800" b="0" dirty="0" err="1">
                <a:solidFill>
                  <a:srgbClr val="7030A0"/>
                </a:solidFill>
              </a:rPr>
              <a:t>vô</a:t>
            </a:r>
            <a:r>
              <a:rPr lang="en-US" sz="2800" b="0" dirty="0">
                <a:solidFill>
                  <a:srgbClr val="7030A0"/>
                </a:solidFill>
              </a:rPr>
              <a:t> </a:t>
            </a:r>
            <a:r>
              <a:rPr lang="en-US" sz="2800" b="0" dirty="0" err="1">
                <a:solidFill>
                  <a:srgbClr val="7030A0"/>
                </a:solidFill>
              </a:rPr>
              <a:t>ơn</a:t>
            </a:r>
            <a:endParaRPr lang="en-US" sz="2800" b="0" dirty="0">
              <a:solidFill>
                <a:srgbClr val="7030A0"/>
              </a:solidFill>
            </a:endParaRPr>
          </a:p>
          <a:p>
            <a:r>
              <a:rPr lang="en-US" sz="2800" b="0" dirty="0" err="1">
                <a:solidFill>
                  <a:srgbClr val="7030A0"/>
                </a:solidFill>
              </a:rPr>
              <a:t>Hãy</a:t>
            </a:r>
            <a:r>
              <a:rPr lang="en-US" sz="2800" b="0" dirty="0">
                <a:solidFill>
                  <a:srgbClr val="7030A0"/>
                </a:solidFill>
              </a:rPr>
              <a:t> </a:t>
            </a:r>
            <a:r>
              <a:rPr lang="en-US" sz="2800" b="0" dirty="0" err="1">
                <a:solidFill>
                  <a:srgbClr val="7030A0"/>
                </a:solidFill>
              </a:rPr>
              <a:t>luôn</a:t>
            </a:r>
            <a:r>
              <a:rPr lang="en-US" sz="2800" b="0" dirty="0">
                <a:solidFill>
                  <a:srgbClr val="7030A0"/>
                </a:solidFill>
              </a:rPr>
              <a:t> </a:t>
            </a:r>
            <a:r>
              <a:rPr lang="en-US" sz="2800" b="0" dirty="0" err="1">
                <a:solidFill>
                  <a:srgbClr val="7030A0"/>
                </a:solidFill>
              </a:rPr>
              <a:t>là</a:t>
            </a:r>
            <a:r>
              <a:rPr lang="en-US" sz="2800" b="0" dirty="0">
                <a:solidFill>
                  <a:srgbClr val="7030A0"/>
                </a:solidFill>
              </a:rPr>
              <a:t> </a:t>
            </a:r>
            <a:r>
              <a:rPr lang="en-US" sz="2800" b="0" dirty="0" err="1">
                <a:solidFill>
                  <a:srgbClr val="7030A0"/>
                </a:solidFill>
              </a:rPr>
              <a:t>chính</a:t>
            </a:r>
            <a:r>
              <a:rPr lang="en-US" sz="2800" b="0" dirty="0">
                <a:solidFill>
                  <a:srgbClr val="7030A0"/>
                </a:solidFill>
              </a:rPr>
              <a:t> </a:t>
            </a:r>
            <a:r>
              <a:rPr lang="en-US" sz="2800" b="0" dirty="0" err="1">
                <a:solidFill>
                  <a:srgbClr val="7030A0"/>
                </a:solidFill>
              </a:rPr>
              <a:t>mình</a:t>
            </a:r>
            <a:r>
              <a:rPr lang="en-US" sz="2800" b="0" dirty="0">
                <a:solidFill>
                  <a:srgbClr val="7030A0"/>
                </a:solidFill>
              </a:rPr>
              <a:t>, </a:t>
            </a:r>
            <a:r>
              <a:rPr lang="en-US" sz="2800" b="0" dirty="0" err="1">
                <a:solidFill>
                  <a:srgbClr val="7030A0"/>
                </a:solidFill>
              </a:rPr>
              <a:t>học</a:t>
            </a:r>
            <a:r>
              <a:rPr lang="en-US" sz="2800" b="0" dirty="0">
                <a:solidFill>
                  <a:srgbClr val="7030A0"/>
                </a:solidFill>
              </a:rPr>
              <a:t> </a:t>
            </a:r>
            <a:r>
              <a:rPr lang="en-US" sz="2800" b="0" dirty="0" err="1">
                <a:solidFill>
                  <a:srgbClr val="7030A0"/>
                </a:solidFill>
              </a:rPr>
              <a:t>hỏi</a:t>
            </a:r>
            <a:r>
              <a:rPr lang="en-US" sz="2800" b="0" dirty="0">
                <a:solidFill>
                  <a:srgbClr val="7030A0"/>
                </a:solidFill>
              </a:rPr>
              <a:t> </a:t>
            </a:r>
            <a:r>
              <a:rPr lang="en-US" sz="2800" b="0" dirty="0" err="1">
                <a:solidFill>
                  <a:srgbClr val="7030A0"/>
                </a:solidFill>
              </a:rPr>
              <a:t>nhưng</a:t>
            </a:r>
            <a:r>
              <a:rPr lang="en-US" sz="2800" b="0" dirty="0">
                <a:solidFill>
                  <a:srgbClr val="7030A0"/>
                </a:solidFill>
              </a:rPr>
              <a:t> </a:t>
            </a:r>
            <a:r>
              <a:rPr lang="en-US" sz="2800" b="0" dirty="0" err="1">
                <a:solidFill>
                  <a:srgbClr val="7030A0"/>
                </a:solidFill>
              </a:rPr>
              <a:t>không</a:t>
            </a:r>
            <a:r>
              <a:rPr lang="en-US" sz="2800" b="0" dirty="0">
                <a:solidFill>
                  <a:srgbClr val="7030A0"/>
                </a:solidFill>
              </a:rPr>
              <a:t> </a:t>
            </a:r>
            <a:r>
              <a:rPr lang="en-US" sz="2800" b="0" dirty="0" err="1">
                <a:solidFill>
                  <a:srgbClr val="7030A0"/>
                </a:solidFill>
              </a:rPr>
              <a:t>bắt</a:t>
            </a:r>
            <a:r>
              <a:rPr lang="en-US" sz="2800" b="0" dirty="0">
                <a:solidFill>
                  <a:srgbClr val="7030A0"/>
                </a:solidFill>
              </a:rPr>
              <a:t> </a:t>
            </a:r>
            <a:r>
              <a:rPr lang="en-US" sz="2800" b="0" dirty="0" err="1">
                <a:solidFill>
                  <a:srgbClr val="7030A0"/>
                </a:solidFill>
              </a:rPr>
              <a:t>chước</a:t>
            </a:r>
            <a:r>
              <a:rPr lang="en-US" sz="2800" b="0" dirty="0">
                <a:solidFill>
                  <a:srgbClr val="7030A0"/>
                </a:solidFill>
              </a:rPr>
              <a:t> </a:t>
            </a:r>
            <a:r>
              <a:rPr lang="en-US" sz="2800" b="0" dirty="0" err="1">
                <a:solidFill>
                  <a:srgbClr val="7030A0"/>
                </a:solidFill>
              </a:rPr>
              <a:t>người</a:t>
            </a:r>
            <a:r>
              <a:rPr lang="en-US" sz="2800" b="0" dirty="0">
                <a:solidFill>
                  <a:srgbClr val="7030A0"/>
                </a:solidFill>
              </a:rPr>
              <a:t> </a:t>
            </a:r>
            <a:r>
              <a:rPr lang="en-US" sz="2800" b="0" dirty="0" err="1">
                <a:solidFill>
                  <a:srgbClr val="7030A0"/>
                </a:solidFill>
              </a:rPr>
              <a:t>khác</a:t>
            </a:r>
            <a:endParaRPr lang="en-US" sz="2800" b="0" dirty="0">
              <a:solidFill>
                <a:srgbClr val="7030A0"/>
              </a:solidFill>
            </a:endParaRPr>
          </a:p>
          <a:p>
            <a:r>
              <a:rPr lang="en-US" sz="2800" b="0" dirty="0" err="1">
                <a:solidFill>
                  <a:srgbClr val="7030A0"/>
                </a:solidFill>
              </a:rPr>
              <a:t>Luôn</a:t>
            </a:r>
            <a:r>
              <a:rPr lang="en-US" sz="2800" b="0" dirty="0">
                <a:solidFill>
                  <a:srgbClr val="7030A0"/>
                </a:solidFill>
              </a:rPr>
              <a:t> </a:t>
            </a:r>
            <a:r>
              <a:rPr lang="en-US" sz="2800" b="0" dirty="0" err="1">
                <a:solidFill>
                  <a:srgbClr val="7030A0"/>
                </a:solidFill>
              </a:rPr>
              <a:t>rút</a:t>
            </a:r>
            <a:r>
              <a:rPr lang="en-US" sz="2800" b="0" dirty="0">
                <a:solidFill>
                  <a:srgbClr val="7030A0"/>
                </a:solidFill>
              </a:rPr>
              <a:t> </a:t>
            </a:r>
            <a:r>
              <a:rPr lang="en-US" sz="2800" b="0" dirty="0" err="1">
                <a:solidFill>
                  <a:srgbClr val="7030A0"/>
                </a:solidFill>
              </a:rPr>
              <a:t>ra</a:t>
            </a:r>
            <a:r>
              <a:rPr lang="en-US" sz="2800" b="0" dirty="0">
                <a:solidFill>
                  <a:srgbClr val="7030A0"/>
                </a:solidFill>
              </a:rPr>
              <a:t> </a:t>
            </a:r>
            <a:r>
              <a:rPr lang="en-US" sz="2800" b="0" dirty="0" err="1">
                <a:solidFill>
                  <a:srgbClr val="7030A0"/>
                </a:solidFill>
              </a:rPr>
              <a:t>bài</a:t>
            </a:r>
            <a:r>
              <a:rPr lang="en-US" sz="2800" b="0" dirty="0">
                <a:solidFill>
                  <a:srgbClr val="7030A0"/>
                </a:solidFill>
              </a:rPr>
              <a:t> </a:t>
            </a:r>
            <a:r>
              <a:rPr lang="en-US" sz="2800" b="0" dirty="0" err="1">
                <a:solidFill>
                  <a:srgbClr val="7030A0"/>
                </a:solidFill>
              </a:rPr>
              <a:t>học</a:t>
            </a:r>
            <a:r>
              <a:rPr lang="en-US" sz="2800" b="0" dirty="0">
                <a:solidFill>
                  <a:srgbClr val="7030A0"/>
                </a:solidFill>
              </a:rPr>
              <a:t> </a:t>
            </a:r>
            <a:r>
              <a:rPr lang="en-US" sz="2800" b="0" dirty="0" err="1">
                <a:solidFill>
                  <a:srgbClr val="7030A0"/>
                </a:solidFill>
              </a:rPr>
              <a:t>để</a:t>
            </a:r>
            <a:r>
              <a:rPr lang="en-US" sz="2800" b="0" dirty="0">
                <a:solidFill>
                  <a:srgbClr val="7030A0"/>
                </a:solidFill>
              </a:rPr>
              <a:t> </a:t>
            </a:r>
            <a:r>
              <a:rPr lang="en-US" sz="2800" b="0" dirty="0" err="1">
                <a:solidFill>
                  <a:srgbClr val="7030A0"/>
                </a:solidFill>
              </a:rPr>
              <a:t>trưởng</a:t>
            </a:r>
            <a:r>
              <a:rPr lang="en-US" sz="2800" b="0" dirty="0">
                <a:solidFill>
                  <a:srgbClr val="7030A0"/>
                </a:solidFill>
              </a:rPr>
              <a:t> </a:t>
            </a:r>
            <a:r>
              <a:rPr lang="en-US" sz="2800" b="0" dirty="0" err="1">
                <a:solidFill>
                  <a:srgbClr val="7030A0"/>
                </a:solidFill>
              </a:rPr>
              <a:t>thành</a:t>
            </a:r>
            <a:r>
              <a:rPr lang="en-US" sz="2800" b="0" dirty="0">
                <a:solidFill>
                  <a:srgbClr val="7030A0"/>
                </a:solidFill>
              </a:rPr>
              <a:t> </a:t>
            </a:r>
            <a:r>
              <a:rPr lang="en-US" sz="2800" b="0" dirty="0" err="1">
                <a:solidFill>
                  <a:srgbClr val="7030A0"/>
                </a:solidFill>
              </a:rPr>
              <a:t>hơn</a:t>
            </a:r>
            <a:r>
              <a:rPr lang="en-US" sz="2800" b="0" dirty="0">
                <a:solidFill>
                  <a:srgbClr val="7030A0"/>
                </a:solidFill>
              </a:rPr>
              <a:t> </a:t>
            </a:r>
          </a:p>
          <a:p>
            <a:r>
              <a:rPr lang="en-US" sz="2800" b="0" dirty="0" err="1">
                <a:solidFill>
                  <a:srgbClr val="7030A0"/>
                </a:solidFill>
              </a:rPr>
              <a:t>Mang</a:t>
            </a:r>
            <a:r>
              <a:rPr lang="en-US" sz="2800" b="0" dirty="0">
                <a:solidFill>
                  <a:srgbClr val="7030A0"/>
                </a:solidFill>
              </a:rPr>
              <a:t> </a:t>
            </a:r>
            <a:r>
              <a:rPr lang="en-US" sz="2800" b="0" dirty="0" err="1">
                <a:solidFill>
                  <a:srgbClr val="7030A0"/>
                </a:solidFill>
              </a:rPr>
              <a:t>niềm</a:t>
            </a:r>
            <a:r>
              <a:rPr lang="en-US" sz="2800" b="0" dirty="0">
                <a:solidFill>
                  <a:srgbClr val="7030A0"/>
                </a:solidFill>
              </a:rPr>
              <a:t> </a:t>
            </a:r>
            <a:r>
              <a:rPr lang="en-US" sz="2800" b="0" dirty="0" err="1">
                <a:solidFill>
                  <a:srgbClr val="7030A0"/>
                </a:solidFill>
              </a:rPr>
              <a:t>vui</a:t>
            </a:r>
            <a:r>
              <a:rPr lang="en-US" sz="2800" b="0" dirty="0">
                <a:solidFill>
                  <a:srgbClr val="7030A0"/>
                </a:solidFill>
              </a:rPr>
              <a:t> </a:t>
            </a:r>
            <a:r>
              <a:rPr lang="en-US" sz="2800" b="0" dirty="0" err="1">
                <a:solidFill>
                  <a:srgbClr val="7030A0"/>
                </a:solidFill>
              </a:rPr>
              <a:t>đến</a:t>
            </a:r>
            <a:r>
              <a:rPr lang="en-US" sz="2800" b="0" dirty="0">
                <a:solidFill>
                  <a:srgbClr val="7030A0"/>
                </a:solidFill>
              </a:rPr>
              <a:t> </a:t>
            </a:r>
            <a:r>
              <a:rPr lang="en-US" sz="2800" b="0" dirty="0" err="1">
                <a:solidFill>
                  <a:srgbClr val="7030A0"/>
                </a:solidFill>
              </a:rPr>
              <a:t>cho</a:t>
            </a:r>
            <a:r>
              <a:rPr lang="en-US" sz="2800" b="0" dirty="0">
                <a:solidFill>
                  <a:srgbClr val="7030A0"/>
                </a:solidFill>
              </a:rPr>
              <a:t> </a:t>
            </a:r>
            <a:r>
              <a:rPr lang="en-US" sz="2800" b="0" dirty="0" err="1">
                <a:solidFill>
                  <a:srgbClr val="7030A0"/>
                </a:solidFill>
              </a:rPr>
              <a:t>người</a:t>
            </a:r>
            <a:r>
              <a:rPr lang="en-US" sz="2800" b="0" dirty="0">
                <a:solidFill>
                  <a:srgbClr val="7030A0"/>
                </a:solidFill>
              </a:rPr>
              <a:t> </a:t>
            </a:r>
            <a:r>
              <a:rPr lang="en-US" sz="2800" b="0" dirty="0" err="1">
                <a:solidFill>
                  <a:srgbClr val="7030A0"/>
                </a:solidFill>
              </a:rPr>
              <a:t>khác</a:t>
            </a:r>
            <a:endParaRPr lang="en-US" sz="2800" b="0" dirty="0">
              <a:solidFill>
                <a:srgbClr val="7030A0"/>
              </a:solidFill>
            </a:endParaRPr>
          </a:p>
        </p:txBody>
      </p:sp>
      <p:sp>
        <p:nvSpPr>
          <p:cNvPr id="7" name="Title 1">
            <a:extLst>
              <a:ext uri="{FF2B5EF4-FFF2-40B4-BE49-F238E27FC236}">
                <a16:creationId xmlns:a16="http://schemas.microsoft.com/office/drawing/2014/main" id="{F1476C5F-835B-2E41-8D99-502F6B7113BC}"/>
              </a:ext>
            </a:extLst>
          </p:cNvPr>
          <p:cNvSpPr>
            <a:spLocks noGrp="1"/>
          </p:cNvSpPr>
          <p:nvPr>
            <p:ph type="title"/>
          </p:nvPr>
        </p:nvSpPr>
        <p:spPr>
          <a:xfrm>
            <a:off x="927100" y="158214"/>
            <a:ext cx="10515600" cy="1325563"/>
          </a:xfrm>
        </p:spPr>
        <p:txBody>
          <a:bodyPr>
            <a:normAutofit/>
          </a:bodyPr>
          <a:lstStyle/>
          <a:p>
            <a:pPr algn="ctr"/>
            <a:r>
              <a:rPr lang="en-US" sz="3600" b="1" dirty="0">
                <a:solidFill>
                  <a:srgbClr val="7030A0"/>
                </a:solidFill>
                <a:latin typeface="Times New Roman" panose="02020603050405020304" pitchFamily="18" charset="0"/>
                <a:cs typeface="Times New Roman" panose="02020603050405020304" pitchFamily="18" charset="0"/>
              </a:rPr>
              <a:t>HÃY NUÔI DƯỠNG MỘT THÁI ĐỘ, </a:t>
            </a:r>
            <a:br>
              <a:rPr lang="en-US" sz="3600" b="1" dirty="0">
                <a:solidFill>
                  <a:srgbClr val="7030A0"/>
                </a:solidFill>
                <a:latin typeface="Times New Roman" panose="02020603050405020304" pitchFamily="18" charset="0"/>
                <a:cs typeface="Times New Roman" panose="02020603050405020304" pitchFamily="18" charset="0"/>
              </a:rPr>
            </a:br>
            <a:r>
              <a:rPr lang="en-US" sz="3600" b="1" dirty="0">
                <a:solidFill>
                  <a:srgbClr val="7030A0"/>
                </a:solidFill>
                <a:latin typeface="Times New Roman" panose="02020603050405020304" pitchFamily="18" charset="0"/>
                <a:cs typeface="Times New Roman" panose="02020603050405020304" pitchFamily="18" charset="0"/>
              </a:rPr>
              <a:t>MỘT TINH THẦN TỐT ĐẸP</a:t>
            </a:r>
            <a:endParaRPr lang="en-VN" sz="3600" dirty="0"/>
          </a:p>
        </p:txBody>
      </p:sp>
    </p:spTree>
    <p:extLst>
      <p:ext uri="{BB962C8B-B14F-4D97-AF65-F5344CB8AC3E}">
        <p14:creationId xmlns:p14="http://schemas.microsoft.com/office/powerpoint/2010/main" val="147370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C93D43-EA79-9043-899D-CAEA37AB0419}"/>
              </a:ext>
            </a:extLst>
          </p:cNvPr>
          <p:cNvSpPr txBox="1">
            <a:spLocks noChangeArrowheads="1"/>
          </p:cNvSpPr>
          <p:nvPr/>
        </p:nvSpPr>
        <p:spPr bwMode="auto">
          <a:xfrm>
            <a:off x="393445" y="1388882"/>
            <a:ext cx="2591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Light" panose="020F0302020204030203" pitchFamily="34" charset="0"/>
              </a:defRPr>
            </a:lvl1pPr>
            <a:lvl2pPr marL="742950" indent="-285750">
              <a:defRPr>
                <a:solidFill>
                  <a:schemeClr val="tx1"/>
                </a:solidFill>
                <a:latin typeface="Lato Light" panose="020F0302020204030203" pitchFamily="34" charset="0"/>
              </a:defRPr>
            </a:lvl2pPr>
            <a:lvl3pPr marL="1143000" indent="-228600">
              <a:defRPr>
                <a:solidFill>
                  <a:schemeClr val="tx1"/>
                </a:solidFill>
                <a:latin typeface="Lato Light" panose="020F0302020204030203" pitchFamily="34" charset="0"/>
              </a:defRPr>
            </a:lvl3pPr>
            <a:lvl4pPr marL="1600200" indent="-228600">
              <a:defRPr>
                <a:solidFill>
                  <a:schemeClr val="tx1"/>
                </a:solidFill>
                <a:latin typeface="Lato Light" panose="020F0302020204030203" pitchFamily="34" charset="0"/>
              </a:defRPr>
            </a:lvl4pPr>
            <a:lvl5pPr marL="2057400" indent="-228600">
              <a:defRPr>
                <a:solidFill>
                  <a:schemeClr val="tx1"/>
                </a:solidFill>
                <a:latin typeface="Lato Light" panose="020F0302020204030203" pitchFamily="34" charset="0"/>
              </a:defRPr>
            </a:lvl5pPr>
            <a:lvl6pPr marL="2514600" indent="-228600" fontAlgn="base">
              <a:spcBef>
                <a:spcPct val="0"/>
              </a:spcBef>
              <a:spcAft>
                <a:spcPct val="0"/>
              </a:spcAft>
              <a:defRPr>
                <a:solidFill>
                  <a:schemeClr val="tx1"/>
                </a:solidFill>
                <a:latin typeface="Lato Light" panose="020F0302020204030203" pitchFamily="34" charset="0"/>
              </a:defRPr>
            </a:lvl6pPr>
            <a:lvl7pPr marL="2971800" indent="-228600" fontAlgn="base">
              <a:spcBef>
                <a:spcPct val="0"/>
              </a:spcBef>
              <a:spcAft>
                <a:spcPct val="0"/>
              </a:spcAft>
              <a:defRPr>
                <a:solidFill>
                  <a:schemeClr val="tx1"/>
                </a:solidFill>
                <a:latin typeface="Lato Light" panose="020F0302020204030203" pitchFamily="34" charset="0"/>
              </a:defRPr>
            </a:lvl7pPr>
            <a:lvl8pPr marL="3429000" indent="-228600" fontAlgn="base">
              <a:spcBef>
                <a:spcPct val="0"/>
              </a:spcBef>
              <a:spcAft>
                <a:spcPct val="0"/>
              </a:spcAft>
              <a:defRPr>
                <a:solidFill>
                  <a:schemeClr val="tx1"/>
                </a:solidFill>
                <a:latin typeface="Lato Light" panose="020F0302020204030203" pitchFamily="34" charset="0"/>
              </a:defRPr>
            </a:lvl8pPr>
            <a:lvl9pPr marL="3886200" indent="-228600" fontAlgn="base">
              <a:spcBef>
                <a:spcPct val="0"/>
              </a:spcBef>
              <a:spcAft>
                <a:spcPct val="0"/>
              </a:spcAft>
              <a:defRPr>
                <a:solidFill>
                  <a:schemeClr val="tx1"/>
                </a:solidFill>
                <a:latin typeface="Lato Light" panose="020F0302020204030203" pitchFamily="34" charset="0"/>
              </a:defRPr>
            </a:lvl9pPr>
          </a:lstStyle>
          <a:p>
            <a:pPr eaLnBrk="1" hangingPunct="1"/>
            <a:r>
              <a:rPr lang="en-US" altLang="en-US" b="1" dirty="0">
                <a:solidFill>
                  <a:schemeClr val="bg1"/>
                </a:solidFill>
                <a:latin typeface="Segoe UI" panose="020B0502040204020203" pitchFamily="34" charset="0"/>
                <a:cs typeface="Segoe UI" panose="020B0502040204020203" pitchFamily="34" charset="0"/>
              </a:rPr>
              <a:t>HỌC VẤN:</a:t>
            </a:r>
          </a:p>
        </p:txBody>
      </p:sp>
      <p:sp>
        <p:nvSpPr>
          <p:cNvPr id="7" name="Shape 1155">
            <a:extLst>
              <a:ext uri="{FF2B5EF4-FFF2-40B4-BE49-F238E27FC236}">
                <a16:creationId xmlns:a16="http://schemas.microsoft.com/office/drawing/2014/main" id="{0C4533D7-6166-F84E-9952-141C5B916962}"/>
              </a:ext>
            </a:extLst>
          </p:cNvPr>
          <p:cNvSpPr/>
          <p:nvPr/>
        </p:nvSpPr>
        <p:spPr>
          <a:xfrm>
            <a:off x="627147" y="1722794"/>
            <a:ext cx="6259006" cy="74379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marL="285750" indent="-285750">
              <a:lnSpc>
                <a:spcPct val="100000"/>
              </a:lnSpc>
              <a:spcBef>
                <a:spcPts val="0"/>
              </a:spcBef>
              <a:buClr>
                <a:schemeClr val="bg1"/>
              </a:buClr>
              <a:buFont typeface="Wingdings" pitchFamily="2" charset="2"/>
              <a:buChar char="§"/>
            </a:pP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Thạc</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sĩ</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ngành</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Đào</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tạo</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Quản</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trị</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và</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Phát</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triển</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nhân</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sự</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Hoa</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Kỳ</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p>
          <a:p>
            <a:pPr marL="285750" indent="-285750">
              <a:lnSpc>
                <a:spcPct val="100000"/>
              </a:lnSpc>
              <a:spcBef>
                <a:spcPts val="0"/>
              </a:spcBef>
              <a:buClr>
                <a:schemeClr val="bg1"/>
              </a:buClr>
              <a:buFont typeface="Wingdings" pitchFamily="2" charset="2"/>
              <a:buChar char="§"/>
            </a:pP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Thạc</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sĩ</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ngành</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Giáo</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dục</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Hoa</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Kỳ</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a:t>
            </a:r>
          </a:p>
          <a:p>
            <a:pPr marL="285750" indent="-285750">
              <a:lnSpc>
                <a:spcPct val="100000"/>
              </a:lnSpc>
              <a:spcBef>
                <a:spcPts val="0"/>
              </a:spcBef>
              <a:buClr>
                <a:schemeClr val="bg1"/>
              </a:buClr>
              <a:buFont typeface="Wingdings" pitchFamily="2" charset="2"/>
              <a:buChar char="§"/>
            </a:pP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Thạc</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sĩ</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Luật</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Dân</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sự</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r>
              <a:rPr lang="en-US" sz="1500" dirty="0" err="1">
                <a:solidFill>
                  <a:schemeClr val="bg1"/>
                </a:solidFill>
                <a:latin typeface="Helvetica" pitchFamily="2" charset="0"/>
                <a:ea typeface="Helvetica Neue" panose="02000503000000020004" pitchFamily="2" charset="0"/>
                <a:cs typeface="Helvetica Neue" panose="02000503000000020004" pitchFamily="2" charset="0"/>
              </a:rPr>
              <a:t>Pháp</a:t>
            </a:r>
            <a:r>
              <a:rPr lang="en-US" sz="1500" dirty="0">
                <a:solidFill>
                  <a:schemeClr val="bg1"/>
                </a:solidFill>
                <a:latin typeface="Helvetica" pitchFamily="2" charset="0"/>
                <a:ea typeface="Helvetica Neue" panose="02000503000000020004" pitchFamily="2" charset="0"/>
                <a:cs typeface="Helvetica Neue" panose="02000503000000020004" pitchFamily="2" charset="0"/>
              </a:rPr>
              <a:t>) </a:t>
            </a:r>
          </a:p>
        </p:txBody>
      </p:sp>
      <p:sp>
        <p:nvSpPr>
          <p:cNvPr id="9" name="TextBox 8">
            <a:extLst>
              <a:ext uri="{FF2B5EF4-FFF2-40B4-BE49-F238E27FC236}">
                <a16:creationId xmlns:a16="http://schemas.microsoft.com/office/drawing/2014/main" id="{BFBA3234-A64D-3342-8949-547AFA47C124}"/>
              </a:ext>
            </a:extLst>
          </p:cNvPr>
          <p:cNvSpPr txBox="1">
            <a:spLocks noChangeArrowheads="1"/>
          </p:cNvSpPr>
          <p:nvPr/>
        </p:nvSpPr>
        <p:spPr bwMode="auto">
          <a:xfrm>
            <a:off x="393445" y="2669726"/>
            <a:ext cx="56212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Light" panose="020F0302020204030203" pitchFamily="34" charset="0"/>
              </a:defRPr>
            </a:lvl1pPr>
            <a:lvl2pPr marL="742950" indent="-285750">
              <a:defRPr>
                <a:solidFill>
                  <a:schemeClr val="tx1"/>
                </a:solidFill>
                <a:latin typeface="Lato Light" panose="020F0302020204030203" pitchFamily="34" charset="0"/>
              </a:defRPr>
            </a:lvl2pPr>
            <a:lvl3pPr marL="1143000" indent="-228600">
              <a:defRPr>
                <a:solidFill>
                  <a:schemeClr val="tx1"/>
                </a:solidFill>
                <a:latin typeface="Lato Light" panose="020F0302020204030203" pitchFamily="34" charset="0"/>
              </a:defRPr>
            </a:lvl3pPr>
            <a:lvl4pPr marL="1600200" indent="-228600">
              <a:defRPr>
                <a:solidFill>
                  <a:schemeClr val="tx1"/>
                </a:solidFill>
                <a:latin typeface="Lato Light" panose="020F0302020204030203" pitchFamily="34" charset="0"/>
              </a:defRPr>
            </a:lvl4pPr>
            <a:lvl5pPr marL="2057400" indent="-228600">
              <a:defRPr>
                <a:solidFill>
                  <a:schemeClr val="tx1"/>
                </a:solidFill>
                <a:latin typeface="Lato Light" panose="020F0302020204030203" pitchFamily="34" charset="0"/>
              </a:defRPr>
            </a:lvl5pPr>
            <a:lvl6pPr marL="2514600" indent="-228600" fontAlgn="base">
              <a:spcBef>
                <a:spcPct val="0"/>
              </a:spcBef>
              <a:spcAft>
                <a:spcPct val="0"/>
              </a:spcAft>
              <a:defRPr>
                <a:solidFill>
                  <a:schemeClr val="tx1"/>
                </a:solidFill>
                <a:latin typeface="Lato Light" panose="020F0302020204030203" pitchFamily="34" charset="0"/>
              </a:defRPr>
            </a:lvl6pPr>
            <a:lvl7pPr marL="2971800" indent="-228600" fontAlgn="base">
              <a:spcBef>
                <a:spcPct val="0"/>
              </a:spcBef>
              <a:spcAft>
                <a:spcPct val="0"/>
              </a:spcAft>
              <a:defRPr>
                <a:solidFill>
                  <a:schemeClr val="tx1"/>
                </a:solidFill>
                <a:latin typeface="Lato Light" panose="020F0302020204030203" pitchFamily="34" charset="0"/>
              </a:defRPr>
            </a:lvl7pPr>
            <a:lvl8pPr marL="3429000" indent="-228600" fontAlgn="base">
              <a:spcBef>
                <a:spcPct val="0"/>
              </a:spcBef>
              <a:spcAft>
                <a:spcPct val="0"/>
              </a:spcAft>
              <a:defRPr>
                <a:solidFill>
                  <a:schemeClr val="tx1"/>
                </a:solidFill>
                <a:latin typeface="Lato Light" panose="020F0302020204030203" pitchFamily="34" charset="0"/>
              </a:defRPr>
            </a:lvl8pPr>
            <a:lvl9pPr marL="3886200" indent="-228600" fontAlgn="base">
              <a:spcBef>
                <a:spcPct val="0"/>
              </a:spcBef>
              <a:spcAft>
                <a:spcPct val="0"/>
              </a:spcAft>
              <a:defRPr>
                <a:solidFill>
                  <a:schemeClr val="tx1"/>
                </a:solidFill>
                <a:latin typeface="Lato Light" panose="020F0302020204030203" pitchFamily="34" charset="0"/>
              </a:defRPr>
            </a:lvl9pPr>
          </a:lstStyle>
          <a:p>
            <a:pPr eaLnBrk="1" hangingPunct="1"/>
            <a:r>
              <a:rPr lang="en-US" altLang="en-US" b="1" dirty="0">
                <a:solidFill>
                  <a:schemeClr val="bg1"/>
                </a:solidFill>
                <a:latin typeface="Segoe UI" panose="020B0502040204020203" pitchFamily="34" charset="0"/>
                <a:cs typeface="Segoe UI" panose="020B0502040204020203" pitchFamily="34" charset="0"/>
              </a:rPr>
              <a:t>KINH NGHIỆM VÀ CÁC VỊ TRÍ CÔNG TÁC:</a:t>
            </a:r>
          </a:p>
        </p:txBody>
      </p:sp>
      <p:sp>
        <p:nvSpPr>
          <p:cNvPr id="10" name="Shape 1155">
            <a:extLst>
              <a:ext uri="{FF2B5EF4-FFF2-40B4-BE49-F238E27FC236}">
                <a16:creationId xmlns:a16="http://schemas.microsoft.com/office/drawing/2014/main" id="{F8A003C3-86F4-D341-922F-59815B43A2DD}"/>
              </a:ext>
            </a:extLst>
          </p:cNvPr>
          <p:cNvSpPr/>
          <p:nvPr/>
        </p:nvSpPr>
        <p:spPr>
          <a:xfrm>
            <a:off x="627147" y="3114153"/>
            <a:ext cx="7094797" cy="2475037"/>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marL="0" lvl="1" indent="-285750">
              <a:buClr>
                <a:schemeClr val="bg1"/>
              </a:buClr>
              <a:buSzPts val="1300"/>
              <a:buFont typeface="Wingdings" pitchFamily="2" charset="2"/>
              <a:buChar char="§"/>
              <a:defRPr/>
            </a:pPr>
            <a:r>
              <a:rPr lang="en-US" sz="1500" dirty="0">
                <a:solidFill>
                  <a:schemeClr val="bg1"/>
                </a:solidFill>
                <a:latin typeface="Helvetica" pitchFamily="2" charset="0"/>
                <a:ea typeface="Roboto Slab Regular"/>
              </a:rPr>
              <a:t>CEO | MASTER TRAINER I DIỄN GIẢ</a:t>
            </a:r>
          </a:p>
          <a:p>
            <a:pPr marL="0" marR="0" lvl="1" indent="-285750" algn="l" defTabSz="914400" rtl="0" eaLnBrk="1" fontAlgn="auto" latinLnBrk="0" hangingPunct="1">
              <a:spcBef>
                <a:spcPts val="0"/>
              </a:spcBef>
              <a:spcAft>
                <a:spcPts val="0"/>
              </a:spcAft>
              <a:buClr>
                <a:schemeClr val="bg1"/>
              </a:buClr>
              <a:buSzPts val="1300"/>
              <a:buFont typeface="Wingdings" pitchFamily="2" charset="2"/>
              <a:buChar char="§"/>
              <a:defRPr/>
            </a:pPr>
            <a:r>
              <a:rPr lang="en-US" sz="1500" dirty="0">
                <a:solidFill>
                  <a:schemeClr val="bg1"/>
                </a:solidFill>
                <a:latin typeface="Helvetica" pitchFamily="2" charset="0"/>
                <a:ea typeface="Roboto Slab Regular"/>
              </a:rPr>
              <a:t>LUẬT SƯ</a:t>
            </a:r>
            <a:endPar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endParaRPr>
          </a:p>
          <a:p>
            <a:pPr marL="0" marR="0" lvl="1" indent="-285750" algn="l" defTabSz="914400" rtl="0" eaLnBrk="1" fontAlgn="auto" latinLnBrk="0" hangingPunct="1">
              <a:lnSpc>
                <a:spcPct val="150000"/>
              </a:lnSpc>
              <a:spcBef>
                <a:spcPts val="0"/>
              </a:spcBef>
              <a:spcAft>
                <a:spcPts val="0"/>
              </a:spcAft>
              <a:buClr>
                <a:schemeClr val="bg1"/>
              </a:buClr>
              <a:buSzPts val="1300"/>
              <a:buFont typeface="Wingdings" pitchFamily="2" charset="2"/>
              <a:buChar char="§"/>
              <a:defRPr/>
            </a:pPr>
            <a:r>
              <a:rPr lang="en-US" sz="1500" dirty="0" err="1">
                <a:solidFill>
                  <a:schemeClr val="bg1"/>
                </a:solidFill>
                <a:latin typeface="Helvetica" pitchFamily="2" charset="0"/>
                <a:ea typeface="Roboto Slab Regular"/>
              </a:rPr>
              <a:t>GIẢNG</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 VIÊN</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Đại</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học</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TROY UNIVERSITY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Hoa</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Kỳ</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a:t>
            </a:r>
          </a:p>
          <a:p>
            <a:pPr marL="0" marR="0" lvl="1" indent="-285750" algn="l" defTabSz="914400" rtl="0" eaLnBrk="1" fontAlgn="auto" latinLnBrk="0" hangingPunct="1">
              <a:spcBef>
                <a:spcPts val="0"/>
              </a:spcBef>
              <a:spcAft>
                <a:spcPts val="0"/>
              </a:spcAft>
              <a:buClr>
                <a:schemeClr val="bg1"/>
              </a:buClr>
              <a:buSzPts val="1300"/>
              <a:buFont typeface="Wingdings" pitchFamily="2" charset="2"/>
              <a:buChar char="§"/>
              <a:defRPr/>
            </a:pP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Các</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vị</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trí</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đã</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từng</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chịu</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trách</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nhiệm</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trong</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các</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công ty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đa</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quốc</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gia</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như</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p>
          <a:p>
            <a:pPr marL="0" marR="0" lvl="1" indent="-285750" algn="l" defTabSz="914400" rtl="0" eaLnBrk="1" fontAlgn="auto" latinLnBrk="0" hangingPunct="1">
              <a:spcBef>
                <a:spcPts val="0"/>
              </a:spcBef>
              <a:spcAft>
                <a:spcPts val="0"/>
              </a:spcAft>
              <a:buClr>
                <a:schemeClr val="bg1"/>
              </a:buClr>
              <a:buSzPts val="1300"/>
              <a:buFont typeface="Wingdings" pitchFamily="2" charset="2"/>
              <a:buChar char="§"/>
              <a:defRPr/>
            </a:pP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Phó</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Chủ</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Tịch</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Giám</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Đốc</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Điều</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hành</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Giám</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đốc</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Pháp</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lý</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Giám</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đốc</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Nhân</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sự</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và</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Giảng</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viên</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Đại</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học</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a:t>
            </a:r>
          </a:p>
          <a:p>
            <a:pPr marL="0" lvl="1" indent="-285750">
              <a:buClr>
                <a:schemeClr val="bg1"/>
              </a:buClr>
              <a:buSzPts val="1300"/>
              <a:buFont typeface="Wingdings" pitchFamily="2" charset="2"/>
              <a:buChar char="§"/>
              <a:defRPr/>
            </a:pPr>
            <a:r>
              <a:rPr lang="en-US" sz="1500" dirty="0" err="1">
                <a:solidFill>
                  <a:schemeClr val="bg1"/>
                </a:solidFill>
                <a:latin typeface="Helvetica" pitchFamily="2" charset="0"/>
              </a:rPr>
              <a:t>Một</a:t>
            </a:r>
            <a:r>
              <a:rPr lang="en-US" sz="1500" dirty="0">
                <a:solidFill>
                  <a:schemeClr val="bg1"/>
                </a:solidFill>
                <a:latin typeface="Helvetica" pitchFamily="2" charset="0"/>
              </a:rPr>
              <a:t> </a:t>
            </a:r>
            <a:r>
              <a:rPr lang="en-US" sz="1500" dirty="0" err="1">
                <a:solidFill>
                  <a:schemeClr val="bg1"/>
                </a:solidFill>
                <a:latin typeface="Helvetica" pitchFamily="2" charset="0"/>
              </a:rPr>
              <a:t>số</a:t>
            </a:r>
            <a:r>
              <a:rPr lang="en-US" sz="1500" dirty="0">
                <a:solidFill>
                  <a:schemeClr val="bg1"/>
                </a:solidFill>
                <a:latin typeface="Helvetica" pitchFamily="2" charset="0"/>
              </a:rPr>
              <a:t> </a:t>
            </a:r>
            <a:r>
              <a:rPr lang="en-US" sz="1500" dirty="0" err="1">
                <a:solidFill>
                  <a:schemeClr val="bg1"/>
                </a:solidFill>
                <a:latin typeface="Helvetica" pitchFamily="2" charset="0"/>
              </a:rPr>
              <a:t>Diễn</a:t>
            </a:r>
            <a:r>
              <a:rPr lang="en-US" sz="1500" dirty="0">
                <a:solidFill>
                  <a:schemeClr val="bg1"/>
                </a:solidFill>
                <a:latin typeface="Helvetica" pitchFamily="2" charset="0"/>
              </a:rPr>
              <a:t> </a:t>
            </a:r>
            <a:r>
              <a:rPr lang="en-US" sz="1500" dirty="0" err="1">
                <a:solidFill>
                  <a:schemeClr val="bg1"/>
                </a:solidFill>
                <a:latin typeface="Helvetica" pitchFamily="2" charset="0"/>
              </a:rPr>
              <a:t>đàn</a:t>
            </a:r>
            <a:r>
              <a:rPr lang="en-US" sz="1500" dirty="0">
                <a:solidFill>
                  <a:schemeClr val="bg1"/>
                </a:solidFill>
                <a:latin typeface="Helvetica" pitchFamily="2" charset="0"/>
              </a:rPr>
              <a:t> </a:t>
            </a:r>
            <a:r>
              <a:rPr lang="en-US" sz="1500" dirty="0" err="1">
                <a:solidFill>
                  <a:schemeClr val="bg1"/>
                </a:solidFill>
                <a:latin typeface="Helvetica" pitchFamily="2" charset="0"/>
              </a:rPr>
              <a:t>quốc</a:t>
            </a:r>
            <a:r>
              <a:rPr lang="en-US" sz="1500" dirty="0">
                <a:solidFill>
                  <a:schemeClr val="bg1"/>
                </a:solidFill>
                <a:latin typeface="Helvetica" pitchFamily="2" charset="0"/>
              </a:rPr>
              <a:t> </a:t>
            </a:r>
            <a:r>
              <a:rPr lang="en-US" sz="1500" dirty="0" err="1">
                <a:solidFill>
                  <a:schemeClr val="bg1"/>
                </a:solidFill>
                <a:latin typeface="Helvetica" pitchFamily="2" charset="0"/>
              </a:rPr>
              <a:t>tế</a:t>
            </a:r>
            <a:r>
              <a:rPr lang="en-US" sz="1500" dirty="0">
                <a:solidFill>
                  <a:schemeClr val="bg1"/>
                </a:solidFill>
                <a:latin typeface="Helvetica" pitchFamily="2" charset="0"/>
              </a:rPr>
              <a:t> </a:t>
            </a:r>
            <a:r>
              <a:rPr lang="en-US" sz="1500" dirty="0" err="1">
                <a:solidFill>
                  <a:schemeClr val="bg1"/>
                </a:solidFill>
                <a:latin typeface="Helvetica" pitchFamily="2" charset="0"/>
              </a:rPr>
              <a:t>ông</a:t>
            </a:r>
            <a:r>
              <a:rPr lang="en-US" sz="1500" dirty="0">
                <a:solidFill>
                  <a:schemeClr val="bg1"/>
                </a:solidFill>
                <a:latin typeface="Helvetica" pitchFamily="2" charset="0"/>
              </a:rPr>
              <a:t> </a:t>
            </a:r>
            <a:r>
              <a:rPr lang="en-US" sz="1500" dirty="0" err="1">
                <a:solidFill>
                  <a:schemeClr val="bg1"/>
                </a:solidFill>
                <a:latin typeface="Helvetica" pitchFamily="2" charset="0"/>
              </a:rPr>
              <a:t>được</a:t>
            </a:r>
            <a:r>
              <a:rPr lang="en-US" sz="1500" dirty="0">
                <a:solidFill>
                  <a:schemeClr val="bg1"/>
                </a:solidFill>
                <a:latin typeface="Helvetica" pitchFamily="2" charset="0"/>
              </a:rPr>
              <a:t> </a:t>
            </a:r>
            <a:r>
              <a:rPr lang="en-US" sz="1500" dirty="0" err="1">
                <a:solidFill>
                  <a:schemeClr val="bg1"/>
                </a:solidFill>
                <a:latin typeface="Helvetica" pitchFamily="2" charset="0"/>
              </a:rPr>
              <a:t>mời</a:t>
            </a:r>
            <a:r>
              <a:rPr lang="en-US" sz="1500" dirty="0">
                <a:solidFill>
                  <a:schemeClr val="bg1"/>
                </a:solidFill>
                <a:latin typeface="Helvetica" pitchFamily="2" charset="0"/>
              </a:rPr>
              <a:t> </a:t>
            </a:r>
            <a:r>
              <a:rPr lang="en-US" sz="1500" dirty="0" err="1">
                <a:solidFill>
                  <a:schemeClr val="bg1"/>
                </a:solidFill>
                <a:latin typeface="Helvetica" pitchFamily="2" charset="0"/>
              </a:rPr>
              <a:t>làm</a:t>
            </a:r>
            <a:r>
              <a:rPr lang="en-US" sz="1500" dirty="0">
                <a:solidFill>
                  <a:schemeClr val="bg1"/>
                </a:solidFill>
                <a:latin typeface="Helvetica" pitchFamily="2" charset="0"/>
              </a:rPr>
              <a:t> </a:t>
            </a:r>
            <a:r>
              <a:rPr lang="en-US" sz="1500" dirty="0" err="1">
                <a:solidFill>
                  <a:schemeClr val="bg1"/>
                </a:solidFill>
                <a:latin typeface="Helvetica" pitchFamily="2" charset="0"/>
              </a:rPr>
              <a:t>Diễn</a:t>
            </a:r>
            <a:r>
              <a:rPr lang="en-US" sz="1500" dirty="0">
                <a:solidFill>
                  <a:schemeClr val="bg1"/>
                </a:solidFill>
                <a:latin typeface="Helvetica" pitchFamily="2" charset="0"/>
              </a:rPr>
              <a:t> </a:t>
            </a:r>
            <a:r>
              <a:rPr lang="en-US" sz="1500" dirty="0" err="1">
                <a:solidFill>
                  <a:schemeClr val="bg1"/>
                </a:solidFill>
                <a:latin typeface="Helvetica" pitchFamily="2" charset="0"/>
              </a:rPr>
              <a:t>giả</a:t>
            </a:r>
            <a:r>
              <a:rPr lang="en-US" sz="1500" dirty="0">
                <a:solidFill>
                  <a:schemeClr val="bg1"/>
                </a:solidFill>
                <a:latin typeface="Helvetica" pitchFamily="2" charset="0"/>
              </a:rPr>
              <a:t> </a:t>
            </a:r>
            <a:r>
              <a:rPr lang="en-US" sz="1500" dirty="0" err="1">
                <a:solidFill>
                  <a:schemeClr val="bg1"/>
                </a:solidFill>
                <a:latin typeface="Helvetica" pitchFamily="2" charset="0"/>
              </a:rPr>
              <a:t>như</a:t>
            </a:r>
            <a:r>
              <a:rPr lang="en-US" sz="1500" dirty="0">
                <a:solidFill>
                  <a:schemeClr val="bg1"/>
                </a:solidFill>
                <a:latin typeface="Helvetica" pitchFamily="2" charset="0"/>
              </a:rPr>
              <a:t>: </a:t>
            </a:r>
            <a:r>
              <a:rPr lang="en-US" sz="1500" dirty="0" err="1">
                <a:solidFill>
                  <a:schemeClr val="bg1"/>
                </a:solidFill>
                <a:latin typeface="Helvetica" pitchFamily="2" charset="0"/>
              </a:rPr>
              <a:t>Diễn</a:t>
            </a:r>
            <a:r>
              <a:rPr lang="en-US" sz="1500" dirty="0">
                <a:solidFill>
                  <a:schemeClr val="bg1"/>
                </a:solidFill>
                <a:latin typeface="Helvetica" pitchFamily="2" charset="0"/>
              </a:rPr>
              <a:t> </a:t>
            </a:r>
            <a:r>
              <a:rPr lang="en-US" sz="1500" dirty="0" err="1">
                <a:solidFill>
                  <a:schemeClr val="bg1"/>
                </a:solidFill>
                <a:latin typeface="Helvetica" pitchFamily="2" charset="0"/>
              </a:rPr>
              <a:t>đàn</a:t>
            </a:r>
            <a:r>
              <a:rPr lang="en-US" sz="1500" dirty="0">
                <a:solidFill>
                  <a:schemeClr val="bg1"/>
                </a:solidFill>
                <a:latin typeface="Helvetica" pitchFamily="2" charset="0"/>
              </a:rPr>
              <a:t> </a:t>
            </a:r>
            <a:r>
              <a:rPr lang="en-US" sz="1500" dirty="0" err="1">
                <a:solidFill>
                  <a:schemeClr val="bg1"/>
                </a:solidFill>
                <a:latin typeface="Helvetica" pitchFamily="2" charset="0"/>
              </a:rPr>
              <a:t>hợp</a:t>
            </a:r>
            <a:r>
              <a:rPr lang="en-US" sz="1500" dirty="0">
                <a:solidFill>
                  <a:schemeClr val="bg1"/>
                </a:solidFill>
                <a:latin typeface="Helvetica" pitchFamily="2" charset="0"/>
              </a:rPr>
              <a:t> </a:t>
            </a:r>
            <a:r>
              <a:rPr lang="en-US" sz="1500" dirty="0" err="1">
                <a:solidFill>
                  <a:schemeClr val="bg1"/>
                </a:solidFill>
                <a:latin typeface="Helvetica" pitchFamily="2" charset="0"/>
              </a:rPr>
              <a:t>tác</a:t>
            </a:r>
            <a:r>
              <a:rPr lang="en-US" sz="1500" dirty="0">
                <a:solidFill>
                  <a:schemeClr val="bg1"/>
                </a:solidFill>
                <a:latin typeface="Helvetica" pitchFamily="2" charset="0"/>
              </a:rPr>
              <a:t> </a:t>
            </a:r>
            <a:r>
              <a:rPr lang="en-US" sz="1500" dirty="0" err="1">
                <a:solidFill>
                  <a:schemeClr val="bg1"/>
                </a:solidFill>
                <a:latin typeface="Helvetica" pitchFamily="2" charset="0"/>
              </a:rPr>
              <a:t>kinh</a:t>
            </a:r>
            <a:r>
              <a:rPr lang="en-US" sz="1500" dirty="0">
                <a:solidFill>
                  <a:schemeClr val="bg1"/>
                </a:solidFill>
                <a:latin typeface="Helvetica" pitchFamily="2" charset="0"/>
              </a:rPr>
              <a:t> </a:t>
            </a:r>
            <a:r>
              <a:rPr lang="en-US" sz="1500" dirty="0" err="1">
                <a:solidFill>
                  <a:schemeClr val="bg1"/>
                </a:solidFill>
                <a:latin typeface="Helvetica" pitchFamily="2" charset="0"/>
              </a:rPr>
              <a:t>tế</a:t>
            </a:r>
            <a:r>
              <a:rPr lang="en-US" sz="1500" dirty="0">
                <a:solidFill>
                  <a:schemeClr val="bg1"/>
                </a:solidFill>
                <a:latin typeface="Helvetica" pitchFamily="2" charset="0"/>
              </a:rPr>
              <a:t> </a:t>
            </a:r>
            <a:r>
              <a:rPr lang="en-US" sz="1500" dirty="0" err="1">
                <a:solidFill>
                  <a:schemeClr val="bg1"/>
                </a:solidFill>
                <a:latin typeface="Helvetica" pitchFamily="2" charset="0"/>
              </a:rPr>
              <a:t>Châu</a:t>
            </a:r>
            <a:r>
              <a:rPr lang="en-US" sz="1500" dirty="0">
                <a:solidFill>
                  <a:schemeClr val="bg1"/>
                </a:solidFill>
                <a:latin typeface="Helvetica" pitchFamily="2" charset="0"/>
              </a:rPr>
              <a:t> </a:t>
            </a:r>
            <a:r>
              <a:rPr lang="en-US" sz="1500" dirty="0" err="1">
                <a:solidFill>
                  <a:schemeClr val="bg1"/>
                </a:solidFill>
                <a:latin typeface="Helvetica" pitchFamily="2" charset="0"/>
              </a:rPr>
              <a:t>Á</a:t>
            </a:r>
            <a:r>
              <a:rPr lang="en-US" sz="1500" dirty="0">
                <a:solidFill>
                  <a:schemeClr val="bg1"/>
                </a:solidFill>
                <a:latin typeface="Helvetica" pitchFamily="2" charset="0"/>
              </a:rPr>
              <a:t> </a:t>
            </a:r>
            <a:r>
              <a:rPr lang="en-US" sz="1500" dirty="0" err="1">
                <a:solidFill>
                  <a:schemeClr val="bg1"/>
                </a:solidFill>
                <a:latin typeface="Helvetica" pitchFamily="2" charset="0"/>
              </a:rPr>
              <a:t>Horasis</a:t>
            </a:r>
            <a:r>
              <a:rPr lang="en-US" sz="1500" dirty="0">
                <a:solidFill>
                  <a:schemeClr val="bg1"/>
                </a:solidFill>
                <a:latin typeface="Helvetica" pitchFamily="2" charset="0"/>
              </a:rPr>
              <a:t>; </a:t>
            </a:r>
            <a:r>
              <a:rPr lang="vi-VN" sz="1500" dirty="0">
                <a:solidFill>
                  <a:schemeClr val="bg1"/>
                </a:solidFill>
                <a:latin typeface="Helvetica" pitchFamily="2" charset="0"/>
              </a:rPr>
              <a:t>Hội nghị thượng đỉnh &amp; Hội chợ doanh nghiệp Ấn Độ - ASEAN - Châu Đại Dương; Hội nghị thường niên của Royal Singapore Institution…</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p>
        </p:txBody>
      </p:sp>
      <p:sp>
        <p:nvSpPr>
          <p:cNvPr id="28" name="TextBox 27">
            <a:extLst>
              <a:ext uri="{FF2B5EF4-FFF2-40B4-BE49-F238E27FC236}">
                <a16:creationId xmlns:a16="http://schemas.microsoft.com/office/drawing/2014/main" id="{7838EB99-464B-1F49-9A2A-51271A648E2E}"/>
              </a:ext>
            </a:extLst>
          </p:cNvPr>
          <p:cNvSpPr txBox="1">
            <a:spLocks noChangeArrowheads="1"/>
          </p:cNvSpPr>
          <p:nvPr/>
        </p:nvSpPr>
        <p:spPr bwMode="auto">
          <a:xfrm>
            <a:off x="361915" y="5680069"/>
            <a:ext cx="3584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Light" panose="020F0302020204030203" pitchFamily="34" charset="0"/>
              </a:defRPr>
            </a:lvl1pPr>
            <a:lvl2pPr marL="742950" indent="-285750">
              <a:defRPr>
                <a:solidFill>
                  <a:schemeClr val="tx1"/>
                </a:solidFill>
                <a:latin typeface="Lato Light" panose="020F0302020204030203" pitchFamily="34" charset="0"/>
              </a:defRPr>
            </a:lvl2pPr>
            <a:lvl3pPr marL="1143000" indent="-228600">
              <a:defRPr>
                <a:solidFill>
                  <a:schemeClr val="tx1"/>
                </a:solidFill>
                <a:latin typeface="Lato Light" panose="020F0302020204030203" pitchFamily="34" charset="0"/>
              </a:defRPr>
            </a:lvl3pPr>
            <a:lvl4pPr marL="1600200" indent="-228600">
              <a:defRPr>
                <a:solidFill>
                  <a:schemeClr val="tx1"/>
                </a:solidFill>
                <a:latin typeface="Lato Light" panose="020F0302020204030203" pitchFamily="34" charset="0"/>
              </a:defRPr>
            </a:lvl4pPr>
            <a:lvl5pPr marL="2057400" indent="-228600">
              <a:defRPr>
                <a:solidFill>
                  <a:schemeClr val="tx1"/>
                </a:solidFill>
                <a:latin typeface="Lato Light" panose="020F0302020204030203" pitchFamily="34" charset="0"/>
              </a:defRPr>
            </a:lvl5pPr>
            <a:lvl6pPr marL="2514600" indent="-228600" fontAlgn="base">
              <a:spcBef>
                <a:spcPct val="0"/>
              </a:spcBef>
              <a:spcAft>
                <a:spcPct val="0"/>
              </a:spcAft>
              <a:defRPr>
                <a:solidFill>
                  <a:schemeClr val="tx1"/>
                </a:solidFill>
                <a:latin typeface="Lato Light" panose="020F0302020204030203" pitchFamily="34" charset="0"/>
              </a:defRPr>
            </a:lvl6pPr>
            <a:lvl7pPr marL="2971800" indent="-228600" fontAlgn="base">
              <a:spcBef>
                <a:spcPct val="0"/>
              </a:spcBef>
              <a:spcAft>
                <a:spcPct val="0"/>
              </a:spcAft>
              <a:defRPr>
                <a:solidFill>
                  <a:schemeClr val="tx1"/>
                </a:solidFill>
                <a:latin typeface="Lato Light" panose="020F0302020204030203" pitchFamily="34" charset="0"/>
              </a:defRPr>
            </a:lvl7pPr>
            <a:lvl8pPr marL="3429000" indent="-228600" fontAlgn="base">
              <a:spcBef>
                <a:spcPct val="0"/>
              </a:spcBef>
              <a:spcAft>
                <a:spcPct val="0"/>
              </a:spcAft>
              <a:defRPr>
                <a:solidFill>
                  <a:schemeClr val="tx1"/>
                </a:solidFill>
                <a:latin typeface="Lato Light" panose="020F0302020204030203" pitchFamily="34" charset="0"/>
              </a:defRPr>
            </a:lvl8pPr>
            <a:lvl9pPr marL="3886200" indent="-228600" fontAlgn="base">
              <a:spcBef>
                <a:spcPct val="0"/>
              </a:spcBef>
              <a:spcAft>
                <a:spcPct val="0"/>
              </a:spcAft>
              <a:defRPr>
                <a:solidFill>
                  <a:schemeClr val="tx1"/>
                </a:solidFill>
                <a:latin typeface="Lato Light" panose="020F0302020204030203" pitchFamily="34" charset="0"/>
              </a:defRPr>
            </a:lvl9pPr>
          </a:lstStyle>
          <a:p>
            <a:pPr eaLnBrk="1" hangingPunct="1"/>
            <a:r>
              <a:rPr lang="en-US" altLang="en-US" b="1" dirty="0">
                <a:solidFill>
                  <a:schemeClr val="bg1"/>
                </a:solidFill>
                <a:latin typeface="Segoe UI" panose="020B0502040204020203" pitchFamily="34" charset="0"/>
                <a:cs typeface="Segoe UI" panose="020B0502040204020203" pitchFamily="34" charset="0"/>
              </a:rPr>
              <a:t>HỘI ĐOÀN:</a:t>
            </a:r>
          </a:p>
        </p:txBody>
      </p:sp>
      <p:sp>
        <p:nvSpPr>
          <p:cNvPr id="30" name="TextBox 29">
            <a:extLst>
              <a:ext uri="{FF2B5EF4-FFF2-40B4-BE49-F238E27FC236}">
                <a16:creationId xmlns:a16="http://schemas.microsoft.com/office/drawing/2014/main" id="{A09BDD12-C241-1641-A80B-95F591F19898}"/>
              </a:ext>
            </a:extLst>
          </p:cNvPr>
          <p:cNvSpPr txBox="1"/>
          <p:nvPr/>
        </p:nvSpPr>
        <p:spPr>
          <a:xfrm>
            <a:off x="469552" y="5979950"/>
            <a:ext cx="6094070" cy="751296"/>
          </a:xfrm>
          <a:prstGeom prst="rect">
            <a:avLst/>
          </a:prstGeom>
          <a:noFill/>
        </p:spPr>
        <p:txBody>
          <a:bodyPr wrap="square">
            <a:spAutoFit/>
          </a:bodyPr>
          <a:lstStyle/>
          <a:p>
            <a:pPr marL="371475" marR="0" lvl="1" indent="-285750" algn="l" defTabSz="914400" rtl="0" eaLnBrk="1" fontAlgn="auto" latinLnBrk="0" hangingPunct="1">
              <a:lnSpc>
                <a:spcPct val="150000"/>
              </a:lnSpc>
              <a:spcBef>
                <a:spcPts val="0"/>
              </a:spcBef>
              <a:spcAft>
                <a:spcPts val="0"/>
              </a:spcAft>
              <a:buClr>
                <a:schemeClr val="bg1"/>
              </a:buClr>
              <a:buSzPts val="1300"/>
              <a:buFont typeface="Wingdings" pitchFamily="2" charset="2"/>
              <a:buChar char="§"/>
              <a:defRPr/>
            </a:pP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Nguyên</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Phó</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 Chủ tịch Câu lạc bộ Doanh nhân Sài </a:t>
            </a:r>
            <a:r>
              <a:rPr kumimoji="0" lang="en-US" sz="1500" b="0" i="0" u="none" strike="noStrike" kern="1200" cap="none" spc="0" normalizeH="0" baseline="0" noProof="0" dirty="0" err="1">
                <a:ln>
                  <a:noFill/>
                </a:ln>
                <a:solidFill>
                  <a:schemeClr val="bg1"/>
                </a:solidFill>
                <a:effectLst/>
                <a:uLnTx/>
                <a:uFillTx/>
                <a:latin typeface="Helvetica" pitchFamily="2" charset="0"/>
                <a:ea typeface="Roboto Slab Regular"/>
              </a:rPr>
              <a:t>Gòn</a:t>
            </a:r>
            <a:r>
              <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rPr>
              <a:t>.</a:t>
            </a:r>
          </a:p>
          <a:p>
            <a:pPr marL="371475" marR="0" lvl="1" indent="-285750" algn="l" defTabSz="914400" rtl="0" eaLnBrk="1" fontAlgn="auto" latinLnBrk="0" hangingPunct="1">
              <a:lnSpc>
                <a:spcPct val="150000"/>
              </a:lnSpc>
              <a:spcBef>
                <a:spcPts val="0"/>
              </a:spcBef>
              <a:spcAft>
                <a:spcPts val="0"/>
              </a:spcAft>
              <a:buClr>
                <a:schemeClr val="bg1"/>
              </a:buClr>
              <a:buSzPts val="1300"/>
              <a:buFont typeface="Wingdings" pitchFamily="2" charset="2"/>
              <a:buChar char="§"/>
              <a:defRPr/>
            </a:pPr>
            <a:r>
              <a:rPr lang="en-US" sz="1500" dirty="0" err="1">
                <a:solidFill>
                  <a:schemeClr val="bg1"/>
                </a:solidFill>
                <a:latin typeface="Helvetica" pitchFamily="2" charset="0"/>
                <a:ea typeface="Roboto Slab Regular"/>
              </a:rPr>
              <a:t>Cố</a:t>
            </a:r>
            <a:r>
              <a:rPr lang="en-US" sz="1500" dirty="0">
                <a:solidFill>
                  <a:schemeClr val="bg1"/>
                </a:solidFill>
                <a:latin typeface="Helvetica" pitchFamily="2" charset="0"/>
                <a:ea typeface="Roboto Slab Regular"/>
              </a:rPr>
              <a:t> </a:t>
            </a:r>
            <a:r>
              <a:rPr lang="en-US" sz="1500" dirty="0" err="1">
                <a:solidFill>
                  <a:schemeClr val="bg1"/>
                </a:solidFill>
                <a:latin typeface="Helvetica" pitchFamily="2" charset="0"/>
                <a:ea typeface="Roboto Slab Regular"/>
              </a:rPr>
              <a:t>vấn</a:t>
            </a:r>
            <a:r>
              <a:rPr lang="en-US" sz="1500" dirty="0">
                <a:solidFill>
                  <a:schemeClr val="bg1"/>
                </a:solidFill>
                <a:latin typeface="Helvetica" pitchFamily="2" charset="0"/>
                <a:ea typeface="Roboto Slab Regular"/>
              </a:rPr>
              <a:t> </a:t>
            </a:r>
            <a:r>
              <a:rPr lang="en-US" sz="1500" dirty="0" err="1">
                <a:solidFill>
                  <a:schemeClr val="bg1"/>
                </a:solidFill>
                <a:latin typeface="Helvetica" pitchFamily="2" charset="0"/>
                <a:ea typeface="Roboto Slab Regular"/>
              </a:rPr>
              <a:t>cấp</a:t>
            </a:r>
            <a:r>
              <a:rPr lang="en-US" sz="1500" dirty="0">
                <a:solidFill>
                  <a:schemeClr val="bg1"/>
                </a:solidFill>
                <a:latin typeface="Helvetica" pitchFamily="2" charset="0"/>
                <a:ea typeface="Roboto Slab Regular"/>
              </a:rPr>
              <a:t> </a:t>
            </a:r>
            <a:r>
              <a:rPr lang="en-US" sz="1500" dirty="0" err="1">
                <a:solidFill>
                  <a:schemeClr val="bg1"/>
                </a:solidFill>
                <a:latin typeface="Helvetica" pitchFamily="2" charset="0"/>
                <a:ea typeface="Roboto Slab Regular"/>
              </a:rPr>
              <a:t>cao</a:t>
            </a:r>
            <a:r>
              <a:rPr lang="en-US" sz="1500" dirty="0">
                <a:solidFill>
                  <a:schemeClr val="bg1"/>
                </a:solidFill>
                <a:latin typeface="Helvetica" pitchFamily="2" charset="0"/>
                <a:ea typeface="Roboto Slab Regular"/>
              </a:rPr>
              <a:t> CLBDN </a:t>
            </a:r>
            <a:r>
              <a:rPr lang="en-US" sz="1500" dirty="0" err="1">
                <a:solidFill>
                  <a:schemeClr val="bg1"/>
                </a:solidFill>
                <a:latin typeface="Helvetica" pitchFamily="2" charset="0"/>
                <a:ea typeface="Roboto Slab Regular"/>
              </a:rPr>
              <a:t>Asean</a:t>
            </a:r>
            <a:r>
              <a:rPr lang="en-US" sz="1500" dirty="0">
                <a:solidFill>
                  <a:schemeClr val="bg1"/>
                </a:solidFill>
                <a:latin typeface="Helvetica" pitchFamily="2" charset="0"/>
                <a:ea typeface="Roboto Slab Regular"/>
              </a:rPr>
              <a:t> Global…</a:t>
            </a:r>
            <a:endParaRPr kumimoji="0" lang="en-US" sz="1500" b="0" i="0" u="none" strike="noStrike" kern="1200" cap="none" spc="0" normalizeH="0" baseline="0" noProof="0" dirty="0">
              <a:ln>
                <a:noFill/>
              </a:ln>
              <a:solidFill>
                <a:schemeClr val="bg1"/>
              </a:solidFill>
              <a:effectLst/>
              <a:uLnTx/>
              <a:uFillTx/>
              <a:latin typeface="Helvetica" pitchFamily="2" charset="0"/>
              <a:ea typeface="Roboto Slab Regular"/>
            </a:endParaRPr>
          </a:p>
        </p:txBody>
      </p:sp>
      <p:grpSp>
        <p:nvGrpSpPr>
          <p:cNvPr id="31" name="Group 30">
            <a:extLst>
              <a:ext uri="{FF2B5EF4-FFF2-40B4-BE49-F238E27FC236}">
                <a16:creationId xmlns:a16="http://schemas.microsoft.com/office/drawing/2014/main" id="{A92451BB-9414-6E4F-AE94-6311814DB4A4}"/>
              </a:ext>
            </a:extLst>
          </p:cNvPr>
          <p:cNvGrpSpPr/>
          <p:nvPr/>
        </p:nvGrpSpPr>
        <p:grpSpPr>
          <a:xfrm>
            <a:off x="235529" y="312941"/>
            <a:ext cx="11569888" cy="762287"/>
            <a:chOff x="311055" y="439329"/>
            <a:chExt cx="11569888" cy="762287"/>
          </a:xfrm>
        </p:grpSpPr>
        <p:sp>
          <p:nvSpPr>
            <p:cNvPr id="32" name="Title 1">
              <a:extLst>
                <a:ext uri="{FF2B5EF4-FFF2-40B4-BE49-F238E27FC236}">
                  <a16:creationId xmlns:a16="http://schemas.microsoft.com/office/drawing/2014/main" id="{7D101A6D-BE2B-B442-9877-64080154AED8}"/>
                </a:ext>
              </a:extLst>
            </p:cNvPr>
            <p:cNvSpPr txBox="1">
              <a:spLocks/>
            </p:cNvSpPr>
            <p:nvPr/>
          </p:nvSpPr>
          <p:spPr>
            <a:xfrm>
              <a:off x="796471" y="439329"/>
              <a:ext cx="10599057" cy="412774"/>
            </a:xfrm>
            <a:prstGeom prst="rect">
              <a:avLst/>
            </a:prstGeom>
          </p:spPr>
          <p:txBody>
            <a:bodyPr/>
            <a:lstStyle>
              <a:lvl1pPr algn="ctr" defTabSz="914400" rtl="0" eaLnBrk="1" latinLnBrk="0" hangingPunct="1">
                <a:lnSpc>
                  <a:spcPct val="90000"/>
                </a:lnSpc>
                <a:spcBef>
                  <a:spcPct val="0"/>
                </a:spcBef>
                <a:buNone/>
                <a:defRPr sz="2500" b="1" kern="1200">
                  <a:solidFill>
                    <a:schemeClr val="tx1"/>
                  </a:solidFill>
                  <a:latin typeface="+mn-lt"/>
                  <a:ea typeface="+mj-ea"/>
                  <a:cs typeface="+mj-cs"/>
                </a:defRPr>
              </a:lvl1pPr>
            </a:lstStyle>
            <a:p>
              <a:r>
                <a:rPr lang="en-US" sz="30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DƯƠNG NGUYỄN </a:t>
              </a:r>
              <a:endParaRPr lang="en-US" sz="3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3" name="Subtitle 6">
              <a:extLst>
                <a:ext uri="{FF2B5EF4-FFF2-40B4-BE49-F238E27FC236}">
                  <a16:creationId xmlns:a16="http://schemas.microsoft.com/office/drawing/2014/main" id="{668A6096-5118-C245-8C0D-993D4E34B1C2}"/>
                </a:ext>
              </a:extLst>
            </p:cNvPr>
            <p:cNvSpPr txBox="1">
              <a:spLocks/>
            </p:cNvSpPr>
            <p:nvPr/>
          </p:nvSpPr>
          <p:spPr>
            <a:xfrm>
              <a:off x="311055" y="934987"/>
              <a:ext cx="11569888" cy="266629"/>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white"/>
                  </a:solidFill>
                  <a:effectLst/>
                  <a:uLnTx/>
                  <a:uFillTx/>
                  <a:latin typeface="+mj-lt"/>
                </a:rPr>
                <a:t>MASTER TRAINER, LUẬT SƯ  </a:t>
              </a:r>
            </a:p>
          </p:txBody>
        </p:sp>
      </p:grpSp>
      <p:grpSp>
        <p:nvGrpSpPr>
          <p:cNvPr id="13" name="Group 12">
            <a:extLst>
              <a:ext uri="{FF2B5EF4-FFF2-40B4-BE49-F238E27FC236}">
                <a16:creationId xmlns:a16="http://schemas.microsoft.com/office/drawing/2014/main" id="{47F74D4D-1493-3042-8F1A-5EB318E2198A}"/>
              </a:ext>
            </a:extLst>
          </p:cNvPr>
          <p:cNvGrpSpPr/>
          <p:nvPr/>
        </p:nvGrpSpPr>
        <p:grpSpPr>
          <a:xfrm>
            <a:off x="5698504" y="1308189"/>
            <a:ext cx="631095" cy="0"/>
            <a:chOff x="5784408" y="1108906"/>
            <a:chExt cx="631095" cy="0"/>
          </a:xfrm>
        </p:grpSpPr>
        <p:cxnSp>
          <p:nvCxnSpPr>
            <p:cNvPr id="15" name="Straight Connector 14">
              <a:extLst>
                <a:ext uri="{FF2B5EF4-FFF2-40B4-BE49-F238E27FC236}">
                  <a16:creationId xmlns:a16="http://schemas.microsoft.com/office/drawing/2014/main" id="{8EB925A6-AAF6-AF40-937C-E2D12E5E96F8}"/>
                </a:ext>
              </a:extLst>
            </p:cNvPr>
            <p:cNvCxnSpPr>
              <a:cxnSpLocks/>
            </p:cNvCxnSpPr>
            <p:nvPr/>
          </p:nvCxnSpPr>
          <p:spPr>
            <a:xfrm>
              <a:off x="5784408" y="1108906"/>
              <a:ext cx="150542" cy="0"/>
            </a:xfrm>
            <a:prstGeom prst="line">
              <a:avLst/>
            </a:prstGeom>
            <a:ln w="88900" cap="rnd" cmpd="sng">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18AD5F-18BE-544E-AB4C-8FF37BAA2F88}"/>
                </a:ext>
              </a:extLst>
            </p:cNvPr>
            <p:cNvCxnSpPr>
              <a:cxnSpLocks/>
            </p:cNvCxnSpPr>
            <p:nvPr/>
          </p:nvCxnSpPr>
          <p:spPr>
            <a:xfrm>
              <a:off x="5944592" y="1108906"/>
              <a:ext cx="150542" cy="0"/>
            </a:xfrm>
            <a:prstGeom prst="line">
              <a:avLst/>
            </a:prstGeom>
            <a:ln w="88900" cap="rnd" cmpd="sng">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E407952-2DE5-FE4F-8EC9-EE982EF4696E}"/>
                </a:ext>
              </a:extLst>
            </p:cNvPr>
            <p:cNvCxnSpPr>
              <a:cxnSpLocks/>
            </p:cNvCxnSpPr>
            <p:nvPr/>
          </p:nvCxnSpPr>
          <p:spPr>
            <a:xfrm>
              <a:off x="6104777" y="1108906"/>
              <a:ext cx="150542" cy="0"/>
            </a:xfrm>
            <a:prstGeom prst="line">
              <a:avLst/>
            </a:prstGeom>
            <a:ln w="88900" cap="rnd" cmpd="sng">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7BA12F-1C90-3F42-9077-EBE3B6866D71}"/>
                </a:ext>
              </a:extLst>
            </p:cNvPr>
            <p:cNvCxnSpPr>
              <a:cxnSpLocks/>
            </p:cNvCxnSpPr>
            <p:nvPr/>
          </p:nvCxnSpPr>
          <p:spPr>
            <a:xfrm>
              <a:off x="6264961" y="1108906"/>
              <a:ext cx="150542" cy="0"/>
            </a:xfrm>
            <a:prstGeom prst="line">
              <a:avLst/>
            </a:prstGeom>
            <a:ln w="88900" cap="rnd" cmpd="sng">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pic>
        <p:nvPicPr>
          <p:cNvPr id="20" name="Content Placeholder 4">
            <a:extLst>
              <a:ext uri="{FF2B5EF4-FFF2-40B4-BE49-F238E27FC236}">
                <a16:creationId xmlns:a16="http://schemas.microsoft.com/office/drawing/2014/main" id="{F59609DC-21A5-194D-A652-BFC59F1B73E9}"/>
              </a:ext>
            </a:extLst>
          </p:cNvPr>
          <p:cNvPicPr>
            <a:picLocks noChangeAspect="1"/>
          </p:cNvPicPr>
          <p:nvPr/>
        </p:nvPicPr>
        <p:blipFill rotWithShape="1">
          <a:blip r:embed="rId2"/>
          <a:srcRect l="20193" t="24960" r="20193"/>
          <a:stretch/>
        </p:blipFill>
        <p:spPr>
          <a:xfrm>
            <a:off x="7757583" y="1844915"/>
            <a:ext cx="4434417" cy="4204486"/>
          </a:xfrm>
          <a:prstGeom prst="rect">
            <a:avLst/>
          </a:prstGeom>
          <a:noFill/>
          <a:ln>
            <a:noFill/>
          </a:ln>
        </p:spPr>
      </p:pic>
    </p:spTree>
    <p:extLst>
      <p:ext uri="{BB962C8B-B14F-4D97-AF65-F5344CB8AC3E}">
        <p14:creationId xmlns:p14="http://schemas.microsoft.com/office/powerpoint/2010/main" val="1456251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48B0-A7FD-A248-9F83-C594759451A0}"/>
              </a:ext>
            </a:extLst>
          </p:cNvPr>
          <p:cNvSpPr>
            <a:spLocks noGrp="1"/>
          </p:cNvSpPr>
          <p:nvPr>
            <p:ph type="title"/>
          </p:nvPr>
        </p:nvSpPr>
        <p:spPr>
          <a:xfrm>
            <a:off x="7133716" y="1517634"/>
            <a:ext cx="5058284" cy="3700579"/>
          </a:xfrm>
        </p:spPr>
        <p:txBody>
          <a:bodyPr>
            <a:normAutofit fontScale="90000"/>
          </a:bodyPr>
          <a:lstStyle/>
          <a:p>
            <a:r>
              <a:rPr lang="en-VN" b="1" dirty="0">
                <a:solidFill>
                  <a:srgbClr val="002060"/>
                </a:solidFill>
              </a:rPr>
              <a:t>KHỦNG HOẢNG THƯỜNG ĐƯỢC BẮT ĐẦU, VƯỢT QUA VÀ KẾT THÚC BẰNG</a:t>
            </a:r>
            <a:br>
              <a:rPr lang="en-VN" b="1" dirty="0">
                <a:solidFill>
                  <a:srgbClr val="002060"/>
                </a:solidFill>
              </a:rPr>
            </a:br>
            <a:r>
              <a:rPr lang="en-VN" b="1" dirty="0">
                <a:solidFill>
                  <a:srgbClr val="002060"/>
                </a:solidFill>
              </a:rPr>
              <a:t>… CON NGƯỜI </a:t>
            </a:r>
            <a:br>
              <a:rPr lang="en-VN" b="1" dirty="0">
                <a:solidFill>
                  <a:srgbClr val="002060"/>
                </a:solidFill>
              </a:rPr>
            </a:br>
            <a:r>
              <a:rPr lang="en-VN" b="1" dirty="0">
                <a:solidFill>
                  <a:srgbClr val="FF0000"/>
                </a:solidFill>
              </a:rPr>
              <a:t>  - NHÀ LÃNH ĐẠO -</a:t>
            </a:r>
          </a:p>
        </p:txBody>
      </p:sp>
      <p:pic>
        <p:nvPicPr>
          <p:cNvPr id="8194" name="Picture 2" descr="Change Leadership: How to Lead Change Effectively (2023)">
            <a:extLst>
              <a:ext uri="{FF2B5EF4-FFF2-40B4-BE49-F238E27FC236}">
                <a16:creationId xmlns:a16="http://schemas.microsoft.com/office/drawing/2014/main" id="{B38D7F99-C44E-114A-8FE3-60250F0293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28214"/>
            <a:ext cx="6767370" cy="5479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37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FCD1B-E18B-CDA3-0239-70A458CBC277}"/>
              </a:ext>
            </a:extLst>
          </p:cNvPr>
          <p:cNvSpPr>
            <a:spLocks noGrp="1"/>
          </p:cNvSpPr>
          <p:nvPr>
            <p:ph type="title"/>
          </p:nvPr>
        </p:nvSpPr>
        <p:spPr>
          <a:xfrm>
            <a:off x="1175823" y="0"/>
            <a:ext cx="10515600" cy="1325563"/>
          </a:xfrm>
        </p:spPr>
        <p:txBody>
          <a:bodyPr/>
          <a:lstStyle/>
          <a:p>
            <a:r>
              <a:rPr lang="en-VN" b="1">
                <a:solidFill>
                  <a:srgbClr val="FF0000"/>
                </a:solidFill>
              </a:rPr>
              <a:t>SUMITOMO CORPORATION – Since 1651</a:t>
            </a:r>
          </a:p>
        </p:txBody>
      </p:sp>
      <p:pic>
        <p:nvPicPr>
          <p:cNvPr id="1026" name="Picture 2" descr="Directors and Corporate Auditors | Corporate Information | Annual Report  2013 | Sumitomo Corporation">
            <a:extLst>
              <a:ext uri="{FF2B5EF4-FFF2-40B4-BE49-F238E27FC236}">
                <a16:creationId xmlns:a16="http://schemas.microsoft.com/office/drawing/2014/main" id="{F6764844-228F-72F3-B0B7-99C2025180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3188" y="1155265"/>
            <a:ext cx="8707902" cy="577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57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9D945-82CF-9CF6-8E27-C9C4BA064395}"/>
              </a:ext>
            </a:extLst>
          </p:cNvPr>
          <p:cNvSpPr>
            <a:spLocks noGrp="1"/>
          </p:cNvSpPr>
          <p:nvPr>
            <p:ph type="title"/>
          </p:nvPr>
        </p:nvSpPr>
        <p:spPr/>
        <p:txBody>
          <a:bodyPr/>
          <a:lstStyle/>
          <a:p>
            <a:endParaRPr lang="en-VN"/>
          </a:p>
        </p:txBody>
      </p:sp>
      <p:pic>
        <p:nvPicPr>
          <p:cNvPr id="6146" name="Picture 2" descr="Nhìn lại chuyến thăm Việt Nam của Tổng thống Hoa Kỳ Joe Biden - Binh Phuoc,  Tin tuc Binh Phuoc, Tin mới tỉnh Bình Phước">
            <a:extLst>
              <a:ext uri="{FF2B5EF4-FFF2-40B4-BE49-F238E27FC236}">
                <a16:creationId xmlns:a16="http://schemas.microsoft.com/office/drawing/2014/main" id="{F3DC995D-D405-FC05-4BE6-1048C9F794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53610"/>
            <a:ext cx="5396895" cy="351226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ễ đón chính thức Tổng thống Hoa Kỳ Joe Biden thăm cấp Nhà nước tới Việt Nam">
            <a:extLst>
              <a:ext uri="{FF2B5EF4-FFF2-40B4-BE49-F238E27FC236}">
                <a16:creationId xmlns:a16="http://schemas.microsoft.com/office/drawing/2014/main" id="{05F3B687-4A2B-900B-579D-9BB6D0E9D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895" y="126609"/>
            <a:ext cx="6795105" cy="636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7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ễ đón trọng thể Tổng Bí thư, Chủ tịch nước Trung Quốc Tập Cận Bình |  baotintuc.vn">
            <a:extLst>
              <a:ext uri="{FF2B5EF4-FFF2-40B4-BE49-F238E27FC236}">
                <a16:creationId xmlns:a16="http://schemas.microsoft.com/office/drawing/2014/main" id="{4F3C4CF8-B6F3-2AA4-FCC5-4957386B6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669" y="633046"/>
            <a:ext cx="6886331" cy="559190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iệt Nam bắn 21 phát đại bác chào đón Tổng Bí thư Tập Cận Bình và phu nhân">
            <a:extLst>
              <a:ext uri="{FF2B5EF4-FFF2-40B4-BE49-F238E27FC236}">
                <a16:creationId xmlns:a16="http://schemas.microsoft.com/office/drawing/2014/main" id="{AE909056-3245-5B82-0D4D-596822FA9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9649"/>
            <a:ext cx="5305669" cy="367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37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010D-86AD-8657-B64C-3DB04A562C83}"/>
              </a:ext>
            </a:extLst>
          </p:cNvPr>
          <p:cNvSpPr>
            <a:spLocks noGrp="1"/>
          </p:cNvSpPr>
          <p:nvPr>
            <p:ph type="title"/>
          </p:nvPr>
        </p:nvSpPr>
        <p:spPr>
          <a:xfrm>
            <a:off x="1473461" y="1256844"/>
            <a:ext cx="9288788" cy="996551"/>
          </a:xfrm>
        </p:spPr>
        <p:txBody>
          <a:bodyPr/>
          <a:lstStyle/>
          <a:p>
            <a:endParaRPr lang="en-VN"/>
          </a:p>
        </p:txBody>
      </p:sp>
      <p:pic>
        <p:nvPicPr>
          <p:cNvPr id="10242" name="Picture 2" descr="Việt Nam có thể trở thành 'cứ điểm' sản xuất mới của Nvidia">
            <a:extLst>
              <a:ext uri="{FF2B5EF4-FFF2-40B4-BE49-F238E27FC236}">
                <a16:creationId xmlns:a16="http://schemas.microsoft.com/office/drawing/2014/main" id="{0ACB5678-8C6D-9A8D-831D-B2A428C6A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834" y="1256844"/>
            <a:ext cx="9696042" cy="60579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C5507B-9823-99FF-C3A9-1FC8FC99B07A}"/>
              </a:ext>
            </a:extLst>
          </p:cNvPr>
          <p:cNvSpPr txBox="1"/>
          <p:nvPr/>
        </p:nvSpPr>
        <p:spPr>
          <a:xfrm>
            <a:off x="1373480" y="177282"/>
            <a:ext cx="9824404" cy="954107"/>
          </a:xfrm>
          <a:prstGeom prst="rect">
            <a:avLst/>
          </a:prstGeom>
          <a:noFill/>
        </p:spPr>
        <p:txBody>
          <a:bodyPr wrap="square">
            <a:spAutoFit/>
          </a:bodyPr>
          <a:lstStyle/>
          <a:p>
            <a:pPr algn="ctr"/>
            <a:r>
              <a:rPr lang="vi-VN" sz="2800" b="0" i="0">
                <a:solidFill>
                  <a:srgbClr val="FF0000"/>
                </a:solidFill>
                <a:effectLst/>
                <a:latin typeface="RobotoBold"/>
              </a:rPr>
              <a:t>Ông Jensen Huang cam kết Việt Nam sẽ trở thành </a:t>
            </a:r>
          </a:p>
          <a:p>
            <a:pPr algn="ctr"/>
            <a:r>
              <a:rPr lang="vi-VN" sz="2800" b="0" i="0">
                <a:solidFill>
                  <a:srgbClr val="FF0000"/>
                </a:solidFill>
                <a:effectLst/>
                <a:latin typeface="RobotoBold"/>
              </a:rPr>
              <a:t>'quê hương thứ 2' của Nvidia</a:t>
            </a:r>
          </a:p>
        </p:txBody>
      </p:sp>
    </p:spTree>
    <p:extLst>
      <p:ext uri="{BB962C8B-B14F-4D97-AF65-F5344CB8AC3E}">
        <p14:creationId xmlns:p14="http://schemas.microsoft.com/office/powerpoint/2010/main" val="118332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F dự báo kinh tế Việt Nam năm 2023 tăng trưởng cao thứ hai ASEAN, nợ công  thấp nhất khu vực">
            <a:extLst>
              <a:ext uri="{FF2B5EF4-FFF2-40B4-BE49-F238E27FC236}">
                <a16:creationId xmlns:a16="http://schemas.microsoft.com/office/drawing/2014/main" id="{AE722A47-0618-5C38-A973-CDE9916C99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6945" y="297080"/>
            <a:ext cx="10358109" cy="606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081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3193</TotalTime>
  <Words>1095</Words>
  <Application>Microsoft Macintosh PowerPoint</Application>
  <PresentationFormat>Widescreen</PresentationFormat>
  <Paragraphs>99</Paragraphs>
  <Slides>24</Slides>
  <Notes>2</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Arial</vt:lpstr>
      <vt:lpstr>Calibri</vt:lpstr>
      <vt:lpstr>Calibri Light</vt:lpstr>
      <vt:lpstr>Helvetica</vt:lpstr>
      <vt:lpstr>Helvetica Neue</vt:lpstr>
      <vt:lpstr>RobotoBold</vt:lpstr>
      <vt:lpstr>Segoe UI</vt:lpstr>
      <vt:lpstr>Segoe UI Web (Vietnamese)</vt:lpstr>
      <vt:lpstr>Times New Roman</vt:lpstr>
      <vt:lpstr>Wingdings</vt:lpstr>
      <vt:lpstr>Office Theme</vt:lpstr>
      <vt:lpstr>PowerPoint Presentation</vt:lpstr>
      <vt:lpstr>PowerPoint Presentation</vt:lpstr>
      <vt:lpstr>PowerPoint Presentation</vt:lpstr>
      <vt:lpstr>KHỦNG HOẢNG THƯỜNG ĐƯỢC BẮT ĐẦU, VƯỢT QUA VÀ KẾT THÚC BẰNG … CON NGƯỜI    - NHÀ LÃNH ĐẠO -</vt:lpstr>
      <vt:lpstr>SUMITOMO CORPORATION – Since 1651</vt:lpstr>
      <vt:lpstr>PowerPoint Presentation</vt:lpstr>
      <vt:lpstr>PowerPoint Presentation</vt:lpstr>
      <vt:lpstr>PowerPoint Presentation</vt:lpstr>
      <vt:lpstr>PowerPoint Presentation</vt:lpstr>
      <vt:lpstr>4 ĐÒN BẨY  ĐỂ LÃNH ĐẠO  VƯỢT QUA KHỦNG HOẢNG CỦA NHÀ LÃNH ĐẠO</vt:lpstr>
      <vt:lpstr>HÃY NÓI CHUYỆN VỚI CHÍNH MÌNH ĐI</vt:lpstr>
      <vt:lpstr>HÃY NÓI CHUYỆN VỚI CHÍNH MÌNH ĐI</vt:lpstr>
      <vt:lpstr>HÃY NÓI CHUYỆN VỚI CHÍNH MÌNH</vt:lpstr>
      <vt:lpstr>HÃY NÓI CHUYỆN VỚI CHÍNH MÌNH</vt:lpstr>
      <vt:lpstr>NÓI NHỮNG ĐIỀU MÌNH MUỐN  TRỞ THÀNH &amp;…  </vt:lpstr>
      <vt:lpstr>PowerPoint Presentation</vt:lpstr>
      <vt:lpstr>ĐEM SỰ NHIỆT TÌNH TRUYỀN CHO ĐỘI NGŨ</vt:lpstr>
      <vt:lpstr>PowerPoint Presentation</vt:lpstr>
      <vt:lpstr>QUẢN LÝ SỰ CĂNG THẲNG</vt:lpstr>
      <vt:lpstr>1. Luôn duy trì và thể hiện thái độ tích cực  2. Luôn chuyển hoá năng lượng tiêu cực sang tích cực 3. Luôn giữ vững tinh thần mạnh mẽ  4. Luôn duy trì sự bình tĩnh và tập trung 5. Thu thập thông tin có liên quan thật đầy đủ trước khi đưa ra quyết định. 6. Hành động ngay để giải quyết vấn đề. </vt:lpstr>
      <vt:lpstr>PowerPoint Presentation</vt:lpstr>
      <vt:lpstr>PowerPoint Presentation</vt:lpstr>
      <vt:lpstr>PowerPoint Presentation</vt:lpstr>
      <vt:lpstr>HÃY NUÔI DƯỠNG MỘT THÁI ĐỘ,  MỘT TINH THẦN TỐT ĐẸP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Duong Nguyen</dc:creator>
  <cp:lastModifiedBy>Duong Nguyen</cp:lastModifiedBy>
  <cp:revision>7</cp:revision>
  <dcterms:created xsi:type="dcterms:W3CDTF">2023-06-30T02:57:33Z</dcterms:created>
  <dcterms:modified xsi:type="dcterms:W3CDTF">2024-04-13T07:26:22Z</dcterms:modified>
</cp:coreProperties>
</file>